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7" r:id="rId5"/>
    <p:sldId id="259" r:id="rId6"/>
    <p:sldId id="266" r:id="rId7"/>
    <p:sldId id="260" r:id="rId8"/>
    <p:sldId id="265" r:id="rId9"/>
    <p:sldId id="261" r:id="rId10"/>
    <p:sldId id="264" r:id="rId11"/>
    <p:sldId id="262" r:id="rId12"/>
    <p:sldId id="26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p:restoredTop sz="94740"/>
  </p:normalViewPr>
  <p:slideViewPr>
    <p:cSldViewPr snapToGrid="0" snapToObjects="1">
      <p:cViewPr varScale="1">
        <p:scale>
          <a:sx n="55" d="100"/>
          <a:sy n="55" d="100"/>
        </p:scale>
        <p:origin x="144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C1340-AE6D-4A98-9D46-36918E481AF8}"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889F6AAC-9D4C-4ED4-A964-C0AC94766779}">
      <dgm:prSet/>
      <dgm:spPr/>
      <dgm:t>
        <a:bodyPr/>
        <a:lstStyle/>
        <a:p>
          <a:r>
            <a:rPr lang="en-US" b="1" i="0"/>
            <a:t>Psalm 68:6</a:t>
          </a:r>
          <a:r>
            <a:rPr lang="en-US" b="0" i="0"/>
            <a:t> (NIV): </a:t>
          </a:r>
          <a:r>
            <a:rPr lang="en-US" b="0" i="1"/>
            <a:t>"God sets the lonely in families, he leads out the prisoners with singing; but the rebellious live in a sun-scorched land."</a:t>
          </a:r>
          <a:endParaRPr lang="en-US"/>
        </a:p>
      </dgm:t>
    </dgm:pt>
    <dgm:pt modelId="{A53B2833-4DE2-49D4-88F7-CDE70DB4BFE4}" type="parTrans" cxnId="{D07AEA77-F636-40DC-B817-F7089F241BF2}">
      <dgm:prSet/>
      <dgm:spPr/>
      <dgm:t>
        <a:bodyPr/>
        <a:lstStyle/>
        <a:p>
          <a:endParaRPr lang="en-US"/>
        </a:p>
      </dgm:t>
    </dgm:pt>
    <dgm:pt modelId="{3BC7AE0E-F574-448C-BBB2-0A66DBCF9DB1}" type="sibTrans" cxnId="{D07AEA77-F636-40DC-B817-F7089F241BF2}">
      <dgm:prSet/>
      <dgm:spPr/>
      <dgm:t>
        <a:bodyPr/>
        <a:lstStyle/>
        <a:p>
          <a:endParaRPr lang="en-US"/>
        </a:p>
      </dgm:t>
    </dgm:pt>
    <dgm:pt modelId="{B9F37447-949E-4AE4-BE81-4C1C65AE6AF8}">
      <dgm:prSet/>
      <dgm:spPr/>
      <dgm:t>
        <a:bodyPr/>
        <a:lstStyle/>
        <a:p>
          <a:r>
            <a:rPr lang="en-US" b="0" i="0"/>
            <a:t>This highlights God's intention for connection and belonging.</a:t>
          </a:r>
          <a:endParaRPr lang="en-US"/>
        </a:p>
      </dgm:t>
    </dgm:pt>
    <dgm:pt modelId="{06973E9E-7145-46B2-90D0-3D7F3765B20D}" type="parTrans" cxnId="{8BA82913-4461-4A38-AC9A-A774E5CB9722}">
      <dgm:prSet/>
      <dgm:spPr/>
      <dgm:t>
        <a:bodyPr/>
        <a:lstStyle/>
        <a:p>
          <a:endParaRPr lang="en-US"/>
        </a:p>
      </dgm:t>
    </dgm:pt>
    <dgm:pt modelId="{8D908EBE-31A0-48B1-AB4D-87713AF04174}" type="sibTrans" cxnId="{8BA82913-4461-4A38-AC9A-A774E5CB9722}">
      <dgm:prSet/>
      <dgm:spPr/>
      <dgm:t>
        <a:bodyPr/>
        <a:lstStyle/>
        <a:p>
          <a:endParaRPr lang="en-US"/>
        </a:p>
      </dgm:t>
    </dgm:pt>
    <dgm:pt modelId="{9D743BE5-4A98-42DE-867F-CE12F98A0434}">
      <dgm:prSet/>
      <dgm:spPr/>
      <dgm:t>
        <a:bodyPr/>
        <a:lstStyle/>
        <a:p>
          <a:r>
            <a:rPr lang="en-US" b="1" i="0"/>
            <a:t>1 John 4:18</a:t>
          </a:r>
          <a:r>
            <a:rPr lang="en-US" b="0" i="0"/>
            <a:t> (NIV): </a:t>
          </a:r>
          <a:r>
            <a:rPr lang="en-US" b="0" i="1"/>
            <a:t>"There is no fear in love. But perfect love drives out fear, because fear has to do with punishment. The one who fears is not made perfect in love."</a:t>
          </a:r>
          <a:endParaRPr lang="en-US"/>
        </a:p>
      </dgm:t>
    </dgm:pt>
    <dgm:pt modelId="{FA698C60-801F-4CEC-B510-D98A2FFC4923}" type="parTrans" cxnId="{CBE68C29-975B-4FB9-AEC3-58ABD832C36E}">
      <dgm:prSet/>
      <dgm:spPr/>
      <dgm:t>
        <a:bodyPr/>
        <a:lstStyle/>
        <a:p>
          <a:endParaRPr lang="en-US"/>
        </a:p>
      </dgm:t>
    </dgm:pt>
    <dgm:pt modelId="{E1E6B959-3148-420C-8ABD-B1CF3C6EF27B}" type="sibTrans" cxnId="{CBE68C29-975B-4FB9-AEC3-58ABD832C36E}">
      <dgm:prSet/>
      <dgm:spPr/>
      <dgm:t>
        <a:bodyPr/>
        <a:lstStyle/>
        <a:p>
          <a:endParaRPr lang="en-US"/>
        </a:p>
      </dgm:t>
    </dgm:pt>
    <dgm:pt modelId="{BF5BD39A-7025-441D-ABF4-D67239C2A58D}">
      <dgm:prSet/>
      <dgm:spPr/>
      <dgm:t>
        <a:bodyPr/>
        <a:lstStyle/>
        <a:p>
          <a:r>
            <a:rPr lang="en-US" b="0" i="0"/>
            <a:t>Reflects the importance of safe, loving connections for healing.</a:t>
          </a:r>
          <a:endParaRPr lang="en-US"/>
        </a:p>
      </dgm:t>
    </dgm:pt>
    <dgm:pt modelId="{07FB98D5-3845-45B1-80C1-48A5C5226742}" type="parTrans" cxnId="{8FBF410E-CFED-4B71-9645-D57D88E99FB2}">
      <dgm:prSet/>
      <dgm:spPr/>
      <dgm:t>
        <a:bodyPr/>
        <a:lstStyle/>
        <a:p>
          <a:endParaRPr lang="en-US"/>
        </a:p>
      </dgm:t>
    </dgm:pt>
    <dgm:pt modelId="{9806B0CF-0F70-431F-AF64-80DF96D5F601}" type="sibTrans" cxnId="{8FBF410E-CFED-4B71-9645-D57D88E99FB2}">
      <dgm:prSet/>
      <dgm:spPr/>
      <dgm:t>
        <a:bodyPr/>
        <a:lstStyle/>
        <a:p>
          <a:endParaRPr lang="en-US"/>
        </a:p>
      </dgm:t>
    </dgm:pt>
    <dgm:pt modelId="{4BA8A10A-8C79-F345-9FCF-914F66CA4BCB}" type="pres">
      <dgm:prSet presAssocID="{015C1340-AE6D-4A98-9D46-36918E481AF8}" presName="Name0" presStyleCnt="0">
        <dgm:presLayoutVars>
          <dgm:dir/>
          <dgm:animLvl val="lvl"/>
          <dgm:resizeHandles val="exact"/>
        </dgm:presLayoutVars>
      </dgm:prSet>
      <dgm:spPr/>
    </dgm:pt>
    <dgm:pt modelId="{07243A0E-6A3E-F441-9406-A58A7DA31E18}" type="pres">
      <dgm:prSet presAssocID="{889F6AAC-9D4C-4ED4-A964-C0AC94766779}" presName="composite" presStyleCnt="0"/>
      <dgm:spPr/>
    </dgm:pt>
    <dgm:pt modelId="{89A5A124-8368-3E4C-ADC1-B1E4C382B7D1}" type="pres">
      <dgm:prSet presAssocID="{889F6AAC-9D4C-4ED4-A964-C0AC94766779}" presName="parTx" presStyleLbl="alignNode1" presStyleIdx="0" presStyleCnt="2">
        <dgm:presLayoutVars>
          <dgm:chMax val="0"/>
          <dgm:chPref val="0"/>
          <dgm:bulletEnabled val="1"/>
        </dgm:presLayoutVars>
      </dgm:prSet>
      <dgm:spPr/>
    </dgm:pt>
    <dgm:pt modelId="{E07D067A-FD74-844E-8C29-2D7A5A8179EF}" type="pres">
      <dgm:prSet presAssocID="{889F6AAC-9D4C-4ED4-A964-C0AC94766779}" presName="desTx" presStyleLbl="alignAccFollowNode1" presStyleIdx="0" presStyleCnt="2">
        <dgm:presLayoutVars>
          <dgm:bulletEnabled val="1"/>
        </dgm:presLayoutVars>
      </dgm:prSet>
      <dgm:spPr/>
    </dgm:pt>
    <dgm:pt modelId="{81D3F8A5-079D-1C4B-AFA3-79909BD6B01C}" type="pres">
      <dgm:prSet presAssocID="{3BC7AE0E-F574-448C-BBB2-0A66DBCF9DB1}" presName="space" presStyleCnt="0"/>
      <dgm:spPr/>
    </dgm:pt>
    <dgm:pt modelId="{EAA1BC5A-68A2-EA40-A464-41B3A9B80CFD}" type="pres">
      <dgm:prSet presAssocID="{9D743BE5-4A98-42DE-867F-CE12F98A0434}" presName="composite" presStyleCnt="0"/>
      <dgm:spPr/>
    </dgm:pt>
    <dgm:pt modelId="{1AED85BD-2217-F144-8C31-769403147DE8}" type="pres">
      <dgm:prSet presAssocID="{9D743BE5-4A98-42DE-867F-CE12F98A0434}" presName="parTx" presStyleLbl="alignNode1" presStyleIdx="1" presStyleCnt="2">
        <dgm:presLayoutVars>
          <dgm:chMax val="0"/>
          <dgm:chPref val="0"/>
          <dgm:bulletEnabled val="1"/>
        </dgm:presLayoutVars>
      </dgm:prSet>
      <dgm:spPr/>
    </dgm:pt>
    <dgm:pt modelId="{C207981C-FF12-8D41-B805-7D0FC3F534B1}" type="pres">
      <dgm:prSet presAssocID="{9D743BE5-4A98-42DE-867F-CE12F98A0434}" presName="desTx" presStyleLbl="alignAccFollowNode1" presStyleIdx="1" presStyleCnt="2">
        <dgm:presLayoutVars>
          <dgm:bulletEnabled val="1"/>
        </dgm:presLayoutVars>
      </dgm:prSet>
      <dgm:spPr/>
    </dgm:pt>
  </dgm:ptLst>
  <dgm:cxnLst>
    <dgm:cxn modelId="{8FBF410E-CFED-4B71-9645-D57D88E99FB2}" srcId="{9D743BE5-4A98-42DE-867F-CE12F98A0434}" destId="{BF5BD39A-7025-441D-ABF4-D67239C2A58D}" srcOrd="0" destOrd="0" parTransId="{07FB98D5-3845-45B1-80C1-48A5C5226742}" sibTransId="{9806B0CF-0F70-431F-AF64-80DF96D5F601}"/>
    <dgm:cxn modelId="{8BA82913-4461-4A38-AC9A-A774E5CB9722}" srcId="{889F6AAC-9D4C-4ED4-A964-C0AC94766779}" destId="{B9F37447-949E-4AE4-BE81-4C1C65AE6AF8}" srcOrd="0" destOrd="0" parTransId="{06973E9E-7145-46B2-90D0-3D7F3765B20D}" sibTransId="{8D908EBE-31A0-48B1-AB4D-87713AF04174}"/>
    <dgm:cxn modelId="{5BD25E20-182A-8E4F-9FF7-67C032F95553}" type="presOf" srcId="{015C1340-AE6D-4A98-9D46-36918E481AF8}" destId="{4BA8A10A-8C79-F345-9FCF-914F66CA4BCB}" srcOrd="0" destOrd="0" presId="urn:microsoft.com/office/officeart/2005/8/layout/hList1"/>
    <dgm:cxn modelId="{CBE68C29-975B-4FB9-AEC3-58ABD832C36E}" srcId="{015C1340-AE6D-4A98-9D46-36918E481AF8}" destId="{9D743BE5-4A98-42DE-867F-CE12F98A0434}" srcOrd="1" destOrd="0" parTransId="{FA698C60-801F-4CEC-B510-D98A2FFC4923}" sibTransId="{E1E6B959-3148-420C-8ABD-B1CF3C6EF27B}"/>
    <dgm:cxn modelId="{2594A642-F057-254E-B187-C0EDF54553F2}" type="presOf" srcId="{889F6AAC-9D4C-4ED4-A964-C0AC94766779}" destId="{89A5A124-8368-3E4C-ADC1-B1E4C382B7D1}" srcOrd="0" destOrd="0" presId="urn:microsoft.com/office/officeart/2005/8/layout/hList1"/>
    <dgm:cxn modelId="{D07AEA77-F636-40DC-B817-F7089F241BF2}" srcId="{015C1340-AE6D-4A98-9D46-36918E481AF8}" destId="{889F6AAC-9D4C-4ED4-A964-C0AC94766779}" srcOrd="0" destOrd="0" parTransId="{A53B2833-4DE2-49D4-88F7-CDE70DB4BFE4}" sibTransId="{3BC7AE0E-F574-448C-BBB2-0A66DBCF9DB1}"/>
    <dgm:cxn modelId="{502BB784-75CE-1E4E-8722-0BA1AAF1C499}" type="presOf" srcId="{9D743BE5-4A98-42DE-867F-CE12F98A0434}" destId="{1AED85BD-2217-F144-8C31-769403147DE8}" srcOrd="0" destOrd="0" presId="urn:microsoft.com/office/officeart/2005/8/layout/hList1"/>
    <dgm:cxn modelId="{82F87EAE-6BD9-0B41-9374-F31DDC0F619E}" type="presOf" srcId="{B9F37447-949E-4AE4-BE81-4C1C65AE6AF8}" destId="{E07D067A-FD74-844E-8C29-2D7A5A8179EF}" srcOrd="0" destOrd="0" presId="urn:microsoft.com/office/officeart/2005/8/layout/hList1"/>
    <dgm:cxn modelId="{9F3BC5D8-1C97-FE42-9DEE-0E7326B61611}" type="presOf" srcId="{BF5BD39A-7025-441D-ABF4-D67239C2A58D}" destId="{C207981C-FF12-8D41-B805-7D0FC3F534B1}" srcOrd="0" destOrd="0" presId="urn:microsoft.com/office/officeart/2005/8/layout/hList1"/>
    <dgm:cxn modelId="{AA0D4C90-C9F1-2E42-99B7-D6A5A5716327}" type="presParOf" srcId="{4BA8A10A-8C79-F345-9FCF-914F66CA4BCB}" destId="{07243A0E-6A3E-F441-9406-A58A7DA31E18}" srcOrd="0" destOrd="0" presId="urn:microsoft.com/office/officeart/2005/8/layout/hList1"/>
    <dgm:cxn modelId="{DABEF9D1-74EB-0143-BB18-51A8928C8798}" type="presParOf" srcId="{07243A0E-6A3E-F441-9406-A58A7DA31E18}" destId="{89A5A124-8368-3E4C-ADC1-B1E4C382B7D1}" srcOrd="0" destOrd="0" presId="urn:microsoft.com/office/officeart/2005/8/layout/hList1"/>
    <dgm:cxn modelId="{A10EBF2D-2CE3-AC42-A210-12AF3DC9B070}" type="presParOf" srcId="{07243A0E-6A3E-F441-9406-A58A7DA31E18}" destId="{E07D067A-FD74-844E-8C29-2D7A5A8179EF}" srcOrd="1" destOrd="0" presId="urn:microsoft.com/office/officeart/2005/8/layout/hList1"/>
    <dgm:cxn modelId="{05B9BDD4-B266-C64D-9449-AFAE4BE3C47A}" type="presParOf" srcId="{4BA8A10A-8C79-F345-9FCF-914F66CA4BCB}" destId="{81D3F8A5-079D-1C4B-AFA3-79909BD6B01C}" srcOrd="1" destOrd="0" presId="urn:microsoft.com/office/officeart/2005/8/layout/hList1"/>
    <dgm:cxn modelId="{B1685001-6FFD-F54C-929D-025E59F2EE2B}" type="presParOf" srcId="{4BA8A10A-8C79-F345-9FCF-914F66CA4BCB}" destId="{EAA1BC5A-68A2-EA40-A464-41B3A9B80CFD}" srcOrd="2" destOrd="0" presId="urn:microsoft.com/office/officeart/2005/8/layout/hList1"/>
    <dgm:cxn modelId="{7B00B82C-6157-3541-8591-2592DEEF4CD3}" type="presParOf" srcId="{EAA1BC5A-68A2-EA40-A464-41B3A9B80CFD}" destId="{1AED85BD-2217-F144-8C31-769403147DE8}" srcOrd="0" destOrd="0" presId="urn:microsoft.com/office/officeart/2005/8/layout/hList1"/>
    <dgm:cxn modelId="{34930B2A-FB5E-B24C-8B6B-0E0076486D33}" type="presParOf" srcId="{EAA1BC5A-68A2-EA40-A464-41B3A9B80CFD}" destId="{C207981C-FF12-8D41-B805-7D0FC3F534B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59EB6-BD6F-4A68-9ADA-1DC6F305A9D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4B0FEC6-953E-4601-AF94-CD96100C61D7}">
      <dgm:prSet/>
      <dgm:spPr/>
      <dgm:t>
        <a:bodyPr/>
        <a:lstStyle/>
        <a:p>
          <a:r>
            <a:rPr lang="en-US" b="1" dirty="0"/>
            <a:t>Matthew 6:19-21</a:t>
          </a:r>
          <a:r>
            <a:rPr lang="en-US" dirty="0"/>
            <a:t> (NIV): </a:t>
          </a:r>
          <a:r>
            <a:rPr lang="en-US" i="1" dirty="0"/>
            <a:t>"Do not store up for yourselves treasures on earth, where moths and vermin destroy, and where thieves break in and steal. But store up for yourselves treasures in heaven... For where your treasure is, there your heart will be also.”</a:t>
          </a:r>
          <a:endParaRPr lang="en-US" dirty="0"/>
        </a:p>
      </dgm:t>
    </dgm:pt>
    <dgm:pt modelId="{42920DE8-E8D5-4B74-B9E7-9A3B00345B30}" type="parTrans" cxnId="{C3EE35AB-11AD-42EF-AB0B-13153130EFCD}">
      <dgm:prSet/>
      <dgm:spPr/>
      <dgm:t>
        <a:bodyPr/>
        <a:lstStyle/>
        <a:p>
          <a:endParaRPr lang="en-US"/>
        </a:p>
      </dgm:t>
    </dgm:pt>
    <dgm:pt modelId="{4ACE8360-F1C0-40BC-B70A-F3DB7F65CC23}" type="sibTrans" cxnId="{C3EE35AB-11AD-42EF-AB0B-13153130EFCD}">
      <dgm:prSet/>
      <dgm:spPr/>
      <dgm:t>
        <a:bodyPr/>
        <a:lstStyle/>
        <a:p>
          <a:endParaRPr lang="en-US"/>
        </a:p>
      </dgm:t>
    </dgm:pt>
    <dgm:pt modelId="{5E6F675E-AF26-43A0-952E-8EDB58BBE9F9}">
      <dgm:prSet/>
      <dgm:spPr/>
      <dgm:t>
        <a:bodyPr/>
        <a:lstStyle/>
        <a:p>
          <a:r>
            <a:rPr lang="en-US"/>
            <a:t>Speaks to misplaced attachments to material things and activities.</a:t>
          </a:r>
        </a:p>
      </dgm:t>
    </dgm:pt>
    <dgm:pt modelId="{8EFCC1CF-23A3-4E87-8FB0-4F77B0ECD402}" type="parTrans" cxnId="{9963017F-09B7-4138-90BF-3272008503A8}">
      <dgm:prSet/>
      <dgm:spPr/>
      <dgm:t>
        <a:bodyPr/>
        <a:lstStyle/>
        <a:p>
          <a:endParaRPr lang="en-US"/>
        </a:p>
      </dgm:t>
    </dgm:pt>
    <dgm:pt modelId="{5628A335-5713-492F-AD4A-4EDA43FF6866}" type="sibTrans" cxnId="{9963017F-09B7-4138-90BF-3272008503A8}">
      <dgm:prSet/>
      <dgm:spPr/>
      <dgm:t>
        <a:bodyPr/>
        <a:lstStyle/>
        <a:p>
          <a:endParaRPr lang="en-US"/>
        </a:p>
      </dgm:t>
    </dgm:pt>
    <dgm:pt modelId="{6BB5087E-B7DF-45A3-AB5F-56054495BB9D}">
      <dgm:prSet/>
      <dgm:spPr/>
      <dgm:t>
        <a:bodyPr/>
        <a:lstStyle/>
        <a:p>
          <a:r>
            <a:rPr lang="en-US" b="1"/>
            <a:t>John 10:10</a:t>
          </a:r>
          <a:r>
            <a:rPr lang="en-US"/>
            <a:t> (NIV): </a:t>
          </a:r>
          <a:r>
            <a:rPr lang="en-US" i="1"/>
            <a:t>"The thief comes only to steal and kill and destroy; I have come that they may have life, and have it to the full.”</a:t>
          </a:r>
          <a:endParaRPr lang="en-US"/>
        </a:p>
      </dgm:t>
    </dgm:pt>
    <dgm:pt modelId="{1040C621-60B9-4DD1-938C-976069A7EE84}" type="parTrans" cxnId="{A9E68B15-DA9F-485B-A6CD-688891067D77}">
      <dgm:prSet/>
      <dgm:spPr/>
      <dgm:t>
        <a:bodyPr/>
        <a:lstStyle/>
        <a:p>
          <a:endParaRPr lang="en-US"/>
        </a:p>
      </dgm:t>
    </dgm:pt>
    <dgm:pt modelId="{A2BFF06E-26EF-4398-81B8-C0481D6C179E}" type="sibTrans" cxnId="{A9E68B15-DA9F-485B-A6CD-688891067D77}">
      <dgm:prSet/>
      <dgm:spPr/>
      <dgm:t>
        <a:bodyPr/>
        <a:lstStyle/>
        <a:p>
          <a:endParaRPr lang="en-US"/>
        </a:p>
      </dgm:t>
    </dgm:pt>
    <dgm:pt modelId="{7CBF4A37-A76F-45D4-9144-3720DFB3F374}">
      <dgm:prSet/>
      <dgm:spPr/>
      <dgm:t>
        <a:bodyPr/>
        <a:lstStyle/>
        <a:p>
          <a:r>
            <a:rPr lang="en-US" dirty="0"/>
            <a:t>Encourages seeking fulfillment in Christ rather than external sources.</a:t>
          </a:r>
        </a:p>
      </dgm:t>
    </dgm:pt>
    <dgm:pt modelId="{C10D9E96-D033-46CB-A808-FDE351B73C46}" type="parTrans" cxnId="{73FDF250-6D58-4F6B-9775-49D2B7A463DB}">
      <dgm:prSet/>
      <dgm:spPr/>
      <dgm:t>
        <a:bodyPr/>
        <a:lstStyle/>
        <a:p>
          <a:endParaRPr lang="en-US"/>
        </a:p>
      </dgm:t>
    </dgm:pt>
    <dgm:pt modelId="{A3E7E49D-8091-433B-BBEC-F4076BABE08F}" type="sibTrans" cxnId="{73FDF250-6D58-4F6B-9775-49D2B7A463DB}">
      <dgm:prSet/>
      <dgm:spPr/>
      <dgm:t>
        <a:bodyPr/>
        <a:lstStyle/>
        <a:p>
          <a:endParaRPr lang="en-US"/>
        </a:p>
      </dgm:t>
    </dgm:pt>
    <dgm:pt modelId="{F4638C3D-3393-2449-A4C7-6EC63C050BEB}" type="pres">
      <dgm:prSet presAssocID="{FBA59EB6-BD6F-4A68-9ADA-1DC6F305A9D8}" presName="linear" presStyleCnt="0">
        <dgm:presLayoutVars>
          <dgm:animLvl val="lvl"/>
          <dgm:resizeHandles val="exact"/>
        </dgm:presLayoutVars>
      </dgm:prSet>
      <dgm:spPr/>
    </dgm:pt>
    <dgm:pt modelId="{B93FECCF-3AEC-8A4E-BDD9-2891EDCD4ED2}" type="pres">
      <dgm:prSet presAssocID="{34B0FEC6-953E-4601-AF94-CD96100C61D7}" presName="parentText" presStyleLbl="node1" presStyleIdx="0" presStyleCnt="2">
        <dgm:presLayoutVars>
          <dgm:chMax val="0"/>
          <dgm:bulletEnabled val="1"/>
        </dgm:presLayoutVars>
      </dgm:prSet>
      <dgm:spPr/>
    </dgm:pt>
    <dgm:pt modelId="{382F5BC1-A303-184F-97A0-EB67B52E29AC}" type="pres">
      <dgm:prSet presAssocID="{34B0FEC6-953E-4601-AF94-CD96100C61D7}" presName="childText" presStyleLbl="revTx" presStyleIdx="0" presStyleCnt="2">
        <dgm:presLayoutVars>
          <dgm:bulletEnabled val="1"/>
        </dgm:presLayoutVars>
      </dgm:prSet>
      <dgm:spPr/>
    </dgm:pt>
    <dgm:pt modelId="{FF984804-AF20-804D-9B0D-44EBA7820117}" type="pres">
      <dgm:prSet presAssocID="{6BB5087E-B7DF-45A3-AB5F-56054495BB9D}" presName="parentText" presStyleLbl="node1" presStyleIdx="1" presStyleCnt="2">
        <dgm:presLayoutVars>
          <dgm:chMax val="0"/>
          <dgm:bulletEnabled val="1"/>
        </dgm:presLayoutVars>
      </dgm:prSet>
      <dgm:spPr/>
    </dgm:pt>
    <dgm:pt modelId="{91AC16A6-1FA1-EC46-943E-DDC49379B6D3}" type="pres">
      <dgm:prSet presAssocID="{6BB5087E-B7DF-45A3-AB5F-56054495BB9D}" presName="childText" presStyleLbl="revTx" presStyleIdx="1" presStyleCnt="2">
        <dgm:presLayoutVars>
          <dgm:bulletEnabled val="1"/>
        </dgm:presLayoutVars>
      </dgm:prSet>
      <dgm:spPr/>
    </dgm:pt>
  </dgm:ptLst>
  <dgm:cxnLst>
    <dgm:cxn modelId="{AA6B5503-9C71-7A4E-97ED-85C160F072BB}" type="presOf" srcId="{5E6F675E-AF26-43A0-952E-8EDB58BBE9F9}" destId="{382F5BC1-A303-184F-97A0-EB67B52E29AC}" srcOrd="0" destOrd="0" presId="urn:microsoft.com/office/officeart/2005/8/layout/vList2"/>
    <dgm:cxn modelId="{A9E68B15-DA9F-485B-A6CD-688891067D77}" srcId="{FBA59EB6-BD6F-4A68-9ADA-1DC6F305A9D8}" destId="{6BB5087E-B7DF-45A3-AB5F-56054495BB9D}" srcOrd="1" destOrd="0" parTransId="{1040C621-60B9-4DD1-938C-976069A7EE84}" sibTransId="{A2BFF06E-26EF-4398-81B8-C0481D6C179E}"/>
    <dgm:cxn modelId="{AFF47F61-8AC1-A94B-B845-9D598A4F0E3A}" type="presOf" srcId="{34B0FEC6-953E-4601-AF94-CD96100C61D7}" destId="{B93FECCF-3AEC-8A4E-BDD9-2891EDCD4ED2}" srcOrd="0" destOrd="0" presId="urn:microsoft.com/office/officeart/2005/8/layout/vList2"/>
    <dgm:cxn modelId="{839EFA68-EE20-AE47-B93F-4AD391F5E41F}" type="presOf" srcId="{6BB5087E-B7DF-45A3-AB5F-56054495BB9D}" destId="{FF984804-AF20-804D-9B0D-44EBA7820117}" srcOrd="0" destOrd="0" presId="urn:microsoft.com/office/officeart/2005/8/layout/vList2"/>
    <dgm:cxn modelId="{73FDF250-6D58-4F6B-9775-49D2B7A463DB}" srcId="{6BB5087E-B7DF-45A3-AB5F-56054495BB9D}" destId="{7CBF4A37-A76F-45D4-9144-3720DFB3F374}" srcOrd="0" destOrd="0" parTransId="{C10D9E96-D033-46CB-A808-FDE351B73C46}" sibTransId="{A3E7E49D-8091-433B-BBEC-F4076BABE08F}"/>
    <dgm:cxn modelId="{42E63657-4964-2D4D-B7DD-DC5B864BB37B}" type="presOf" srcId="{7CBF4A37-A76F-45D4-9144-3720DFB3F374}" destId="{91AC16A6-1FA1-EC46-943E-DDC49379B6D3}" srcOrd="0" destOrd="0" presId="urn:microsoft.com/office/officeart/2005/8/layout/vList2"/>
    <dgm:cxn modelId="{9963017F-09B7-4138-90BF-3272008503A8}" srcId="{34B0FEC6-953E-4601-AF94-CD96100C61D7}" destId="{5E6F675E-AF26-43A0-952E-8EDB58BBE9F9}" srcOrd="0" destOrd="0" parTransId="{8EFCC1CF-23A3-4E87-8FB0-4F77B0ECD402}" sibTransId="{5628A335-5713-492F-AD4A-4EDA43FF6866}"/>
    <dgm:cxn modelId="{C3EE35AB-11AD-42EF-AB0B-13153130EFCD}" srcId="{FBA59EB6-BD6F-4A68-9ADA-1DC6F305A9D8}" destId="{34B0FEC6-953E-4601-AF94-CD96100C61D7}" srcOrd="0" destOrd="0" parTransId="{42920DE8-E8D5-4B74-B9E7-9A3B00345B30}" sibTransId="{4ACE8360-F1C0-40BC-B70A-F3DB7F65CC23}"/>
    <dgm:cxn modelId="{D322E0D7-A78F-0048-87A6-B1B9A265FD07}" type="presOf" srcId="{FBA59EB6-BD6F-4A68-9ADA-1DC6F305A9D8}" destId="{F4638C3D-3393-2449-A4C7-6EC63C050BEB}" srcOrd="0" destOrd="0" presId="urn:microsoft.com/office/officeart/2005/8/layout/vList2"/>
    <dgm:cxn modelId="{AAB37055-E271-F04D-A562-F37843A35B4A}" type="presParOf" srcId="{F4638C3D-3393-2449-A4C7-6EC63C050BEB}" destId="{B93FECCF-3AEC-8A4E-BDD9-2891EDCD4ED2}" srcOrd="0" destOrd="0" presId="urn:microsoft.com/office/officeart/2005/8/layout/vList2"/>
    <dgm:cxn modelId="{82932906-807C-E847-9CBC-04FEDF2A53D7}" type="presParOf" srcId="{F4638C3D-3393-2449-A4C7-6EC63C050BEB}" destId="{382F5BC1-A303-184F-97A0-EB67B52E29AC}" srcOrd="1" destOrd="0" presId="urn:microsoft.com/office/officeart/2005/8/layout/vList2"/>
    <dgm:cxn modelId="{17A78E6E-654C-0E4F-9D9A-68870F40AFD1}" type="presParOf" srcId="{F4638C3D-3393-2449-A4C7-6EC63C050BEB}" destId="{FF984804-AF20-804D-9B0D-44EBA7820117}" srcOrd="2" destOrd="0" presId="urn:microsoft.com/office/officeart/2005/8/layout/vList2"/>
    <dgm:cxn modelId="{4CCBB929-B373-D546-B0D3-313F7C014B4E}" type="presParOf" srcId="{F4638C3D-3393-2449-A4C7-6EC63C050BEB}" destId="{91AC16A6-1FA1-EC46-943E-DDC49379B6D3}"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54456-9185-487E-AD48-B55A4B44C599}"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A7F79D84-1367-475E-8919-E2A81B5DE0BB}">
      <dgm:prSet/>
      <dgm:spPr/>
      <dgm:t>
        <a:bodyPr/>
        <a:lstStyle/>
        <a:p>
          <a:r>
            <a:rPr lang="en-US" b="1" i="0"/>
            <a:t>Romans 12:2</a:t>
          </a:r>
          <a:r>
            <a:rPr lang="en-US" b="0" i="0"/>
            <a:t> (NIV): </a:t>
          </a:r>
          <a:r>
            <a:rPr lang="en-US" b="0" i="1"/>
            <a:t>"Do not conform to the pattern of this world, but be transformed by the renewing of your mind. Then you will be able to test and approve what God’s will is—his good, pleasing and perfect will."</a:t>
          </a:r>
          <a:endParaRPr lang="en-US"/>
        </a:p>
      </dgm:t>
    </dgm:pt>
    <dgm:pt modelId="{7F52C6AD-485F-4AA9-B8CE-891732B720E5}" type="parTrans" cxnId="{36DAF8C5-1FD3-4E42-84E0-B0272C848171}">
      <dgm:prSet/>
      <dgm:spPr/>
      <dgm:t>
        <a:bodyPr/>
        <a:lstStyle/>
        <a:p>
          <a:endParaRPr lang="en-US"/>
        </a:p>
      </dgm:t>
    </dgm:pt>
    <dgm:pt modelId="{30859AE4-152B-4D44-80C8-C8CB856E7A6E}" type="sibTrans" cxnId="{36DAF8C5-1FD3-4E42-84E0-B0272C848171}">
      <dgm:prSet/>
      <dgm:spPr/>
      <dgm:t>
        <a:bodyPr/>
        <a:lstStyle/>
        <a:p>
          <a:endParaRPr lang="en-US"/>
        </a:p>
      </dgm:t>
    </dgm:pt>
    <dgm:pt modelId="{20E38CE5-A533-4F7F-BEBD-5A2421324002}">
      <dgm:prSet/>
      <dgm:spPr/>
      <dgm:t>
        <a:bodyPr/>
        <a:lstStyle/>
        <a:p>
          <a:r>
            <a:rPr lang="en-US" b="0" i="0" dirty="0"/>
            <a:t>Encourages transformation and moving away from maladaptive behaviors.</a:t>
          </a:r>
          <a:endParaRPr lang="en-US" dirty="0"/>
        </a:p>
      </dgm:t>
    </dgm:pt>
    <dgm:pt modelId="{A2E43972-4723-4ED5-BA8F-86FC4AB25CC8}" type="parTrans" cxnId="{A56B438B-7743-47E7-B393-4A593A416A14}">
      <dgm:prSet/>
      <dgm:spPr/>
      <dgm:t>
        <a:bodyPr/>
        <a:lstStyle/>
        <a:p>
          <a:endParaRPr lang="en-US"/>
        </a:p>
      </dgm:t>
    </dgm:pt>
    <dgm:pt modelId="{D20BC9F8-5C0D-443F-B53E-87B13C4FE1D1}" type="sibTrans" cxnId="{A56B438B-7743-47E7-B393-4A593A416A14}">
      <dgm:prSet/>
      <dgm:spPr/>
      <dgm:t>
        <a:bodyPr/>
        <a:lstStyle/>
        <a:p>
          <a:endParaRPr lang="en-US"/>
        </a:p>
      </dgm:t>
    </dgm:pt>
    <dgm:pt modelId="{510E4B1A-C9E2-4B04-9B03-653B669D813C}">
      <dgm:prSet/>
      <dgm:spPr/>
      <dgm:t>
        <a:bodyPr/>
        <a:lstStyle/>
        <a:p>
          <a:r>
            <a:rPr lang="en-US" b="1" i="0"/>
            <a:t>Isaiah 41:10</a:t>
          </a:r>
          <a:r>
            <a:rPr lang="en-US" b="0" i="0"/>
            <a:t> (NIV): </a:t>
          </a:r>
          <a:r>
            <a:rPr lang="en-US" b="0" i="1"/>
            <a:t>"So do not fear, for I am with you; do not be dismayed, for I am your God. I will strengthen you and help you; I will uphold you with my righteous right hand."</a:t>
          </a:r>
          <a:endParaRPr lang="en-US"/>
        </a:p>
      </dgm:t>
    </dgm:pt>
    <dgm:pt modelId="{1709E34F-EB9B-4142-8FC4-BB8FADD29D75}" type="parTrans" cxnId="{5508E5CD-38F0-4BE3-B8FA-E5A6EDA4944C}">
      <dgm:prSet/>
      <dgm:spPr/>
      <dgm:t>
        <a:bodyPr/>
        <a:lstStyle/>
        <a:p>
          <a:endParaRPr lang="en-US"/>
        </a:p>
      </dgm:t>
    </dgm:pt>
    <dgm:pt modelId="{A4E55F94-A28D-4252-A46F-507515387C77}" type="sibTrans" cxnId="{5508E5CD-38F0-4BE3-B8FA-E5A6EDA4944C}">
      <dgm:prSet/>
      <dgm:spPr/>
      <dgm:t>
        <a:bodyPr/>
        <a:lstStyle/>
        <a:p>
          <a:endParaRPr lang="en-US"/>
        </a:p>
      </dgm:t>
    </dgm:pt>
    <dgm:pt modelId="{F47BA524-4E4D-468F-8844-E62C21C0EBCC}">
      <dgm:prSet/>
      <dgm:spPr/>
      <dgm:t>
        <a:bodyPr/>
        <a:lstStyle/>
        <a:p>
          <a:r>
            <a:rPr lang="en-US" b="0" i="0"/>
            <a:t>Assures God's presence during the challenging process of change.</a:t>
          </a:r>
          <a:endParaRPr lang="en-US"/>
        </a:p>
      </dgm:t>
    </dgm:pt>
    <dgm:pt modelId="{BEE1CC27-D591-48FE-B485-DBB4FBEBFE6F}" type="parTrans" cxnId="{DC4D9C87-54FE-444D-ADA9-2AD980349F28}">
      <dgm:prSet/>
      <dgm:spPr/>
      <dgm:t>
        <a:bodyPr/>
        <a:lstStyle/>
        <a:p>
          <a:endParaRPr lang="en-US"/>
        </a:p>
      </dgm:t>
    </dgm:pt>
    <dgm:pt modelId="{770F584C-6252-4510-801E-29A188E49AE1}" type="sibTrans" cxnId="{DC4D9C87-54FE-444D-ADA9-2AD980349F28}">
      <dgm:prSet/>
      <dgm:spPr/>
      <dgm:t>
        <a:bodyPr/>
        <a:lstStyle/>
        <a:p>
          <a:endParaRPr lang="en-US"/>
        </a:p>
      </dgm:t>
    </dgm:pt>
    <dgm:pt modelId="{6924728F-C7E5-E04E-A728-1D07FA661B30}" type="pres">
      <dgm:prSet presAssocID="{B3C54456-9185-487E-AD48-B55A4B44C599}" presName="Name0" presStyleCnt="0">
        <dgm:presLayoutVars>
          <dgm:dir/>
          <dgm:animLvl val="lvl"/>
          <dgm:resizeHandles val="exact"/>
        </dgm:presLayoutVars>
      </dgm:prSet>
      <dgm:spPr/>
    </dgm:pt>
    <dgm:pt modelId="{EC105570-2BD4-2641-9F6C-061B3A751C8F}" type="pres">
      <dgm:prSet presAssocID="{A7F79D84-1367-475E-8919-E2A81B5DE0BB}" presName="linNode" presStyleCnt="0"/>
      <dgm:spPr/>
    </dgm:pt>
    <dgm:pt modelId="{97DB2E49-CFE1-3045-A260-3629133C288C}" type="pres">
      <dgm:prSet presAssocID="{A7F79D84-1367-475E-8919-E2A81B5DE0BB}" presName="parentText" presStyleLbl="node1" presStyleIdx="0" presStyleCnt="2">
        <dgm:presLayoutVars>
          <dgm:chMax val="1"/>
          <dgm:bulletEnabled val="1"/>
        </dgm:presLayoutVars>
      </dgm:prSet>
      <dgm:spPr/>
    </dgm:pt>
    <dgm:pt modelId="{CD7C32A3-8B27-3148-B8E3-E99ED4D96799}" type="pres">
      <dgm:prSet presAssocID="{A7F79D84-1367-475E-8919-E2A81B5DE0BB}" presName="descendantText" presStyleLbl="alignAccFollowNode1" presStyleIdx="0" presStyleCnt="2">
        <dgm:presLayoutVars>
          <dgm:bulletEnabled val="1"/>
        </dgm:presLayoutVars>
      </dgm:prSet>
      <dgm:spPr/>
    </dgm:pt>
    <dgm:pt modelId="{D2412AEE-F5D2-9D40-AC0C-49A4F0C18BF7}" type="pres">
      <dgm:prSet presAssocID="{30859AE4-152B-4D44-80C8-C8CB856E7A6E}" presName="sp" presStyleCnt="0"/>
      <dgm:spPr/>
    </dgm:pt>
    <dgm:pt modelId="{B5CFCB3B-AF09-2B4E-A23F-7D4B9DC6ABCE}" type="pres">
      <dgm:prSet presAssocID="{510E4B1A-C9E2-4B04-9B03-653B669D813C}" presName="linNode" presStyleCnt="0"/>
      <dgm:spPr/>
    </dgm:pt>
    <dgm:pt modelId="{79A6BDA8-152F-6847-8753-1134AC09D0DE}" type="pres">
      <dgm:prSet presAssocID="{510E4B1A-C9E2-4B04-9B03-653B669D813C}" presName="parentText" presStyleLbl="node1" presStyleIdx="1" presStyleCnt="2">
        <dgm:presLayoutVars>
          <dgm:chMax val="1"/>
          <dgm:bulletEnabled val="1"/>
        </dgm:presLayoutVars>
      </dgm:prSet>
      <dgm:spPr/>
    </dgm:pt>
    <dgm:pt modelId="{E34F439F-8A42-1344-A237-66078329BF6D}" type="pres">
      <dgm:prSet presAssocID="{510E4B1A-C9E2-4B04-9B03-653B669D813C}" presName="descendantText" presStyleLbl="alignAccFollowNode1" presStyleIdx="1" presStyleCnt="2">
        <dgm:presLayoutVars>
          <dgm:bulletEnabled val="1"/>
        </dgm:presLayoutVars>
      </dgm:prSet>
      <dgm:spPr/>
    </dgm:pt>
  </dgm:ptLst>
  <dgm:cxnLst>
    <dgm:cxn modelId="{A1A3E717-C2FA-2145-8D56-B98FFC91D041}" type="presOf" srcId="{510E4B1A-C9E2-4B04-9B03-653B669D813C}" destId="{79A6BDA8-152F-6847-8753-1134AC09D0DE}" srcOrd="0" destOrd="0" presId="urn:microsoft.com/office/officeart/2005/8/layout/vList5"/>
    <dgm:cxn modelId="{2F89B76E-3C52-8343-928C-938809FD3A03}" type="presOf" srcId="{B3C54456-9185-487E-AD48-B55A4B44C599}" destId="{6924728F-C7E5-E04E-A728-1D07FA661B30}" srcOrd="0" destOrd="0" presId="urn:microsoft.com/office/officeart/2005/8/layout/vList5"/>
    <dgm:cxn modelId="{29BE9378-62E9-4841-BE98-4317C65F2B9A}" type="presOf" srcId="{A7F79D84-1367-475E-8919-E2A81B5DE0BB}" destId="{97DB2E49-CFE1-3045-A260-3629133C288C}" srcOrd="0" destOrd="0" presId="urn:microsoft.com/office/officeart/2005/8/layout/vList5"/>
    <dgm:cxn modelId="{DC4D9C87-54FE-444D-ADA9-2AD980349F28}" srcId="{510E4B1A-C9E2-4B04-9B03-653B669D813C}" destId="{F47BA524-4E4D-468F-8844-E62C21C0EBCC}" srcOrd="0" destOrd="0" parTransId="{BEE1CC27-D591-48FE-B485-DBB4FBEBFE6F}" sibTransId="{770F584C-6252-4510-801E-29A188E49AE1}"/>
    <dgm:cxn modelId="{37219B88-D27A-7D48-8ACC-9216C32316E3}" type="presOf" srcId="{20E38CE5-A533-4F7F-BEBD-5A2421324002}" destId="{CD7C32A3-8B27-3148-B8E3-E99ED4D96799}" srcOrd="0" destOrd="0" presId="urn:microsoft.com/office/officeart/2005/8/layout/vList5"/>
    <dgm:cxn modelId="{A56B438B-7743-47E7-B393-4A593A416A14}" srcId="{A7F79D84-1367-475E-8919-E2A81B5DE0BB}" destId="{20E38CE5-A533-4F7F-BEBD-5A2421324002}" srcOrd="0" destOrd="0" parTransId="{A2E43972-4723-4ED5-BA8F-86FC4AB25CC8}" sibTransId="{D20BC9F8-5C0D-443F-B53E-87B13C4FE1D1}"/>
    <dgm:cxn modelId="{36DAF8C5-1FD3-4E42-84E0-B0272C848171}" srcId="{B3C54456-9185-487E-AD48-B55A4B44C599}" destId="{A7F79D84-1367-475E-8919-E2A81B5DE0BB}" srcOrd="0" destOrd="0" parTransId="{7F52C6AD-485F-4AA9-B8CE-891732B720E5}" sibTransId="{30859AE4-152B-4D44-80C8-C8CB856E7A6E}"/>
    <dgm:cxn modelId="{C3C3EBC8-7D57-3542-9C2C-5F11E84ED32E}" type="presOf" srcId="{F47BA524-4E4D-468F-8844-E62C21C0EBCC}" destId="{E34F439F-8A42-1344-A237-66078329BF6D}" srcOrd="0" destOrd="0" presId="urn:microsoft.com/office/officeart/2005/8/layout/vList5"/>
    <dgm:cxn modelId="{5508E5CD-38F0-4BE3-B8FA-E5A6EDA4944C}" srcId="{B3C54456-9185-487E-AD48-B55A4B44C599}" destId="{510E4B1A-C9E2-4B04-9B03-653B669D813C}" srcOrd="1" destOrd="0" parTransId="{1709E34F-EB9B-4142-8FC4-BB8FADD29D75}" sibTransId="{A4E55F94-A28D-4252-A46F-507515387C77}"/>
    <dgm:cxn modelId="{F406584C-1DB7-F545-A7AE-C75B9CAA9FBA}" type="presParOf" srcId="{6924728F-C7E5-E04E-A728-1D07FA661B30}" destId="{EC105570-2BD4-2641-9F6C-061B3A751C8F}" srcOrd="0" destOrd="0" presId="urn:microsoft.com/office/officeart/2005/8/layout/vList5"/>
    <dgm:cxn modelId="{4EEB5BB3-A706-BB4F-A8DD-DADEEBA1D0FC}" type="presParOf" srcId="{EC105570-2BD4-2641-9F6C-061B3A751C8F}" destId="{97DB2E49-CFE1-3045-A260-3629133C288C}" srcOrd="0" destOrd="0" presId="urn:microsoft.com/office/officeart/2005/8/layout/vList5"/>
    <dgm:cxn modelId="{F0EC047A-7013-D74C-8E57-5774BE754D93}" type="presParOf" srcId="{EC105570-2BD4-2641-9F6C-061B3A751C8F}" destId="{CD7C32A3-8B27-3148-B8E3-E99ED4D96799}" srcOrd="1" destOrd="0" presId="urn:microsoft.com/office/officeart/2005/8/layout/vList5"/>
    <dgm:cxn modelId="{2BCC06DE-91B0-DF4C-88D2-DAD991C5006B}" type="presParOf" srcId="{6924728F-C7E5-E04E-A728-1D07FA661B30}" destId="{D2412AEE-F5D2-9D40-AC0C-49A4F0C18BF7}" srcOrd="1" destOrd="0" presId="urn:microsoft.com/office/officeart/2005/8/layout/vList5"/>
    <dgm:cxn modelId="{760AA508-D46A-644E-8600-CE636B218161}" type="presParOf" srcId="{6924728F-C7E5-E04E-A728-1D07FA661B30}" destId="{B5CFCB3B-AF09-2B4E-A23F-7D4B9DC6ABCE}" srcOrd="2" destOrd="0" presId="urn:microsoft.com/office/officeart/2005/8/layout/vList5"/>
    <dgm:cxn modelId="{3DAF3834-8913-814A-BD6C-00FB679163B7}" type="presParOf" srcId="{B5CFCB3B-AF09-2B4E-A23F-7D4B9DC6ABCE}" destId="{79A6BDA8-152F-6847-8753-1134AC09D0DE}" srcOrd="0" destOrd="0" presId="urn:microsoft.com/office/officeart/2005/8/layout/vList5"/>
    <dgm:cxn modelId="{8E821025-4B25-1342-8A13-950B86473203}" type="presParOf" srcId="{B5CFCB3B-AF09-2B4E-A23F-7D4B9DC6ABCE}" destId="{E34F439F-8A42-1344-A237-66078329BF6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DF8377-7CC0-4BF9-A7F0-C01BF1A785E4}"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337E31C8-0852-4969-85F5-45ABB36DC271}">
      <dgm:prSet/>
      <dgm:spPr/>
      <dgm:t>
        <a:bodyPr/>
        <a:lstStyle/>
        <a:p>
          <a:r>
            <a:rPr lang="en-US" b="1" i="0"/>
            <a:t>2 Corinthians 5:17</a:t>
          </a:r>
          <a:r>
            <a:rPr lang="en-US" b="0" i="0"/>
            <a:t> (NIV): </a:t>
          </a:r>
          <a:r>
            <a:rPr lang="en-US" b="0" i="1"/>
            <a:t>"Therefore, if anyone is in Christ, the new creation has come: The old has gone, the new is here!"</a:t>
          </a:r>
          <a:endParaRPr lang="en-US"/>
        </a:p>
      </dgm:t>
    </dgm:pt>
    <dgm:pt modelId="{1F7DCAF9-5E62-4B33-A87D-4E73C525FC05}" type="parTrans" cxnId="{61450F91-A63A-46A0-9563-6201AA379CC6}">
      <dgm:prSet/>
      <dgm:spPr/>
      <dgm:t>
        <a:bodyPr/>
        <a:lstStyle/>
        <a:p>
          <a:endParaRPr lang="en-US"/>
        </a:p>
      </dgm:t>
    </dgm:pt>
    <dgm:pt modelId="{1651DEC3-B46E-4497-8779-5F5B2B6317E5}" type="sibTrans" cxnId="{61450F91-A63A-46A0-9563-6201AA379CC6}">
      <dgm:prSet/>
      <dgm:spPr/>
      <dgm:t>
        <a:bodyPr/>
        <a:lstStyle/>
        <a:p>
          <a:endParaRPr lang="en-US"/>
        </a:p>
      </dgm:t>
    </dgm:pt>
    <dgm:pt modelId="{126A240A-1F0B-4F00-AD0A-9711C32C181F}">
      <dgm:prSet/>
      <dgm:spPr/>
      <dgm:t>
        <a:bodyPr/>
        <a:lstStyle/>
        <a:p>
          <a:r>
            <a:rPr lang="en-US" b="0" i="0"/>
            <a:t>Reflects the hope of shedding unhealthy patterns and becoming new in Christ.</a:t>
          </a:r>
          <a:endParaRPr lang="en-US"/>
        </a:p>
      </dgm:t>
    </dgm:pt>
    <dgm:pt modelId="{00C20252-0779-4345-93CF-4C5CCA8FD5F0}" type="parTrans" cxnId="{A7746D97-6476-425F-B811-671FD78019F6}">
      <dgm:prSet/>
      <dgm:spPr/>
      <dgm:t>
        <a:bodyPr/>
        <a:lstStyle/>
        <a:p>
          <a:endParaRPr lang="en-US"/>
        </a:p>
      </dgm:t>
    </dgm:pt>
    <dgm:pt modelId="{ABC2BB75-FE2A-4EEA-990E-789B299DB116}" type="sibTrans" cxnId="{A7746D97-6476-425F-B811-671FD78019F6}">
      <dgm:prSet/>
      <dgm:spPr/>
      <dgm:t>
        <a:bodyPr/>
        <a:lstStyle/>
        <a:p>
          <a:endParaRPr lang="en-US"/>
        </a:p>
      </dgm:t>
    </dgm:pt>
    <dgm:pt modelId="{60C3933E-2384-43D0-8DF9-9A9DE5B7673B}">
      <dgm:prSet/>
      <dgm:spPr/>
      <dgm:t>
        <a:bodyPr/>
        <a:lstStyle/>
        <a:p>
          <a:r>
            <a:rPr lang="en-US" b="1" i="0"/>
            <a:t>Hebrews 12:1</a:t>
          </a:r>
          <a:r>
            <a:rPr lang="en-US" b="0" i="0"/>
            <a:t> (NIV): </a:t>
          </a:r>
          <a:r>
            <a:rPr lang="en-US" b="0" i="1"/>
            <a:t>"Let us throw off everything that hinders and the sin that so easily entangles. And let us run with perseverance the race marked out for us."</a:t>
          </a:r>
          <a:endParaRPr lang="en-US"/>
        </a:p>
      </dgm:t>
    </dgm:pt>
    <dgm:pt modelId="{4B7E455E-C831-4E88-88ED-27EB2D572786}" type="parTrans" cxnId="{F712041D-24E0-4157-AE38-AFB79D57D1E5}">
      <dgm:prSet/>
      <dgm:spPr/>
      <dgm:t>
        <a:bodyPr/>
        <a:lstStyle/>
        <a:p>
          <a:endParaRPr lang="en-US"/>
        </a:p>
      </dgm:t>
    </dgm:pt>
    <dgm:pt modelId="{B9B69AE2-0E8B-447C-967B-E30E5BF31F12}" type="sibTrans" cxnId="{F712041D-24E0-4157-AE38-AFB79D57D1E5}">
      <dgm:prSet/>
      <dgm:spPr/>
      <dgm:t>
        <a:bodyPr/>
        <a:lstStyle/>
        <a:p>
          <a:endParaRPr lang="en-US"/>
        </a:p>
      </dgm:t>
    </dgm:pt>
    <dgm:pt modelId="{A2580CD0-F1D0-46F0-8CF0-EE74F3E34659}">
      <dgm:prSet/>
      <dgm:spPr/>
      <dgm:t>
        <a:bodyPr/>
        <a:lstStyle/>
        <a:p>
          <a:r>
            <a:rPr lang="en-US" b="0" i="0"/>
            <a:t>Encourages letting go of unhealthy attachments for spiritual freedom.</a:t>
          </a:r>
          <a:endParaRPr lang="en-US"/>
        </a:p>
      </dgm:t>
    </dgm:pt>
    <dgm:pt modelId="{9C26C1F3-07D8-497C-B8D4-89C41D163AA6}" type="parTrans" cxnId="{2F3CBEF4-D325-4E3E-87BB-F64F7E0F19D0}">
      <dgm:prSet/>
      <dgm:spPr/>
      <dgm:t>
        <a:bodyPr/>
        <a:lstStyle/>
        <a:p>
          <a:endParaRPr lang="en-US"/>
        </a:p>
      </dgm:t>
    </dgm:pt>
    <dgm:pt modelId="{8C7727AE-A8EF-4CE6-B195-DB95047658B0}" type="sibTrans" cxnId="{2F3CBEF4-D325-4E3E-87BB-F64F7E0F19D0}">
      <dgm:prSet/>
      <dgm:spPr/>
      <dgm:t>
        <a:bodyPr/>
        <a:lstStyle/>
        <a:p>
          <a:endParaRPr lang="en-US"/>
        </a:p>
      </dgm:t>
    </dgm:pt>
    <dgm:pt modelId="{7A5FDDA5-7953-9244-B82D-0AB5000C86FC}" type="pres">
      <dgm:prSet presAssocID="{81DF8377-7CC0-4BF9-A7F0-C01BF1A785E4}" presName="Name0" presStyleCnt="0">
        <dgm:presLayoutVars>
          <dgm:dir/>
          <dgm:animLvl val="lvl"/>
          <dgm:resizeHandles val="exact"/>
        </dgm:presLayoutVars>
      </dgm:prSet>
      <dgm:spPr/>
    </dgm:pt>
    <dgm:pt modelId="{422198AB-5539-434F-9936-39CEE3FC21CB}" type="pres">
      <dgm:prSet presAssocID="{337E31C8-0852-4969-85F5-45ABB36DC271}" presName="linNode" presStyleCnt="0"/>
      <dgm:spPr/>
    </dgm:pt>
    <dgm:pt modelId="{22054CC9-F824-E74C-8779-4987EFB339FA}" type="pres">
      <dgm:prSet presAssocID="{337E31C8-0852-4969-85F5-45ABB36DC271}" presName="parentText" presStyleLbl="node1" presStyleIdx="0" presStyleCnt="2">
        <dgm:presLayoutVars>
          <dgm:chMax val="1"/>
          <dgm:bulletEnabled val="1"/>
        </dgm:presLayoutVars>
      </dgm:prSet>
      <dgm:spPr/>
    </dgm:pt>
    <dgm:pt modelId="{4B66D01F-528E-AD48-9667-2652449D12F8}" type="pres">
      <dgm:prSet presAssocID="{337E31C8-0852-4969-85F5-45ABB36DC271}" presName="descendantText" presStyleLbl="alignAccFollowNode1" presStyleIdx="0" presStyleCnt="2">
        <dgm:presLayoutVars>
          <dgm:bulletEnabled val="1"/>
        </dgm:presLayoutVars>
      </dgm:prSet>
      <dgm:spPr/>
    </dgm:pt>
    <dgm:pt modelId="{17E79910-EDA8-EB46-ADAF-C898596F0A44}" type="pres">
      <dgm:prSet presAssocID="{1651DEC3-B46E-4497-8779-5F5B2B6317E5}" presName="sp" presStyleCnt="0"/>
      <dgm:spPr/>
    </dgm:pt>
    <dgm:pt modelId="{DFE7F550-A66F-C745-BD29-36C1004EEF89}" type="pres">
      <dgm:prSet presAssocID="{60C3933E-2384-43D0-8DF9-9A9DE5B7673B}" presName="linNode" presStyleCnt="0"/>
      <dgm:spPr/>
    </dgm:pt>
    <dgm:pt modelId="{7FEA5EDE-9F5F-1545-828C-AA3750A13356}" type="pres">
      <dgm:prSet presAssocID="{60C3933E-2384-43D0-8DF9-9A9DE5B7673B}" presName="parentText" presStyleLbl="node1" presStyleIdx="1" presStyleCnt="2">
        <dgm:presLayoutVars>
          <dgm:chMax val="1"/>
          <dgm:bulletEnabled val="1"/>
        </dgm:presLayoutVars>
      </dgm:prSet>
      <dgm:spPr/>
    </dgm:pt>
    <dgm:pt modelId="{FBBF4968-E4DC-2C4F-96B7-4024CC662728}" type="pres">
      <dgm:prSet presAssocID="{60C3933E-2384-43D0-8DF9-9A9DE5B7673B}" presName="descendantText" presStyleLbl="alignAccFollowNode1" presStyleIdx="1" presStyleCnt="2">
        <dgm:presLayoutVars>
          <dgm:bulletEnabled val="1"/>
        </dgm:presLayoutVars>
      </dgm:prSet>
      <dgm:spPr/>
    </dgm:pt>
  </dgm:ptLst>
  <dgm:cxnLst>
    <dgm:cxn modelId="{9724A612-3076-1148-B5CD-361AAE4FD16C}" type="presOf" srcId="{A2580CD0-F1D0-46F0-8CF0-EE74F3E34659}" destId="{FBBF4968-E4DC-2C4F-96B7-4024CC662728}" srcOrd="0" destOrd="0" presId="urn:microsoft.com/office/officeart/2005/8/layout/vList5"/>
    <dgm:cxn modelId="{F712041D-24E0-4157-AE38-AFB79D57D1E5}" srcId="{81DF8377-7CC0-4BF9-A7F0-C01BF1A785E4}" destId="{60C3933E-2384-43D0-8DF9-9A9DE5B7673B}" srcOrd="1" destOrd="0" parTransId="{4B7E455E-C831-4E88-88ED-27EB2D572786}" sibTransId="{B9B69AE2-0E8B-447C-967B-E30E5BF31F12}"/>
    <dgm:cxn modelId="{85CF082A-C7A3-A540-9F22-CDF76F0C6E57}" type="presOf" srcId="{81DF8377-7CC0-4BF9-A7F0-C01BF1A785E4}" destId="{7A5FDDA5-7953-9244-B82D-0AB5000C86FC}" srcOrd="0" destOrd="0" presId="urn:microsoft.com/office/officeart/2005/8/layout/vList5"/>
    <dgm:cxn modelId="{2145292D-D385-0148-9E3A-89DC591B539B}" type="presOf" srcId="{60C3933E-2384-43D0-8DF9-9A9DE5B7673B}" destId="{7FEA5EDE-9F5F-1545-828C-AA3750A13356}" srcOrd="0" destOrd="0" presId="urn:microsoft.com/office/officeart/2005/8/layout/vList5"/>
    <dgm:cxn modelId="{6099502F-7233-9646-A429-EBF5F897E36B}" type="presOf" srcId="{337E31C8-0852-4969-85F5-45ABB36DC271}" destId="{22054CC9-F824-E74C-8779-4987EFB339FA}" srcOrd="0" destOrd="0" presId="urn:microsoft.com/office/officeart/2005/8/layout/vList5"/>
    <dgm:cxn modelId="{61450F91-A63A-46A0-9563-6201AA379CC6}" srcId="{81DF8377-7CC0-4BF9-A7F0-C01BF1A785E4}" destId="{337E31C8-0852-4969-85F5-45ABB36DC271}" srcOrd="0" destOrd="0" parTransId="{1F7DCAF9-5E62-4B33-A87D-4E73C525FC05}" sibTransId="{1651DEC3-B46E-4497-8779-5F5B2B6317E5}"/>
    <dgm:cxn modelId="{A7746D97-6476-425F-B811-671FD78019F6}" srcId="{337E31C8-0852-4969-85F5-45ABB36DC271}" destId="{126A240A-1F0B-4F00-AD0A-9711C32C181F}" srcOrd="0" destOrd="0" parTransId="{00C20252-0779-4345-93CF-4C5CCA8FD5F0}" sibTransId="{ABC2BB75-FE2A-4EEA-990E-789B299DB116}"/>
    <dgm:cxn modelId="{950482F0-C4B5-7145-9E43-C79D62F959A5}" type="presOf" srcId="{126A240A-1F0B-4F00-AD0A-9711C32C181F}" destId="{4B66D01F-528E-AD48-9667-2652449D12F8}" srcOrd="0" destOrd="0" presId="urn:microsoft.com/office/officeart/2005/8/layout/vList5"/>
    <dgm:cxn modelId="{2F3CBEF4-D325-4E3E-87BB-F64F7E0F19D0}" srcId="{60C3933E-2384-43D0-8DF9-9A9DE5B7673B}" destId="{A2580CD0-F1D0-46F0-8CF0-EE74F3E34659}" srcOrd="0" destOrd="0" parTransId="{9C26C1F3-07D8-497C-B8D4-89C41D163AA6}" sibTransId="{8C7727AE-A8EF-4CE6-B195-DB95047658B0}"/>
    <dgm:cxn modelId="{8BDD6DC0-4101-4C41-A868-BD862EF9775E}" type="presParOf" srcId="{7A5FDDA5-7953-9244-B82D-0AB5000C86FC}" destId="{422198AB-5539-434F-9936-39CEE3FC21CB}" srcOrd="0" destOrd="0" presId="urn:microsoft.com/office/officeart/2005/8/layout/vList5"/>
    <dgm:cxn modelId="{F4F65C47-9E1C-D944-89CC-DB1C8F7E9572}" type="presParOf" srcId="{422198AB-5539-434F-9936-39CEE3FC21CB}" destId="{22054CC9-F824-E74C-8779-4987EFB339FA}" srcOrd="0" destOrd="0" presId="urn:microsoft.com/office/officeart/2005/8/layout/vList5"/>
    <dgm:cxn modelId="{FAC73C41-C7BD-B84F-9B1B-A7D78965BFE8}" type="presParOf" srcId="{422198AB-5539-434F-9936-39CEE3FC21CB}" destId="{4B66D01F-528E-AD48-9667-2652449D12F8}" srcOrd="1" destOrd="0" presId="urn:microsoft.com/office/officeart/2005/8/layout/vList5"/>
    <dgm:cxn modelId="{4EB8D18F-38FC-E147-85E3-C1FB8AC1F413}" type="presParOf" srcId="{7A5FDDA5-7953-9244-B82D-0AB5000C86FC}" destId="{17E79910-EDA8-EB46-ADAF-C898596F0A44}" srcOrd="1" destOrd="0" presId="urn:microsoft.com/office/officeart/2005/8/layout/vList5"/>
    <dgm:cxn modelId="{858DF41F-202C-D446-B812-003BB898E21F}" type="presParOf" srcId="{7A5FDDA5-7953-9244-B82D-0AB5000C86FC}" destId="{DFE7F550-A66F-C745-BD29-36C1004EEF89}" srcOrd="2" destOrd="0" presId="urn:microsoft.com/office/officeart/2005/8/layout/vList5"/>
    <dgm:cxn modelId="{02EFD53D-FBA5-0C41-B9FD-7F1343896372}" type="presParOf" srcId="{DFE7F550-A66F-C745-BD29-36C1004EEF89}" destId="{7FEA5EDE-9F5F-1545-828C-AA3750A13356}" srcOrd="0" destOrd="0" presId="urn:microsoft.com/office/officeart/2005/8/layout/vList5"/>
    <dgm:cxn modelId="{A162EFE2-4159-D44E-AA08-DC0E273C4D02}" type="presParOf" srcId="{DFE7F550-A66F-C745-BD29-36C1004EEF89}" destId="{FBBF4968-E4DC-2C4F-96B7-4024CC6627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F5AF59-9213-4583-A6E7-7171DE892F4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EB3D7C9-9763-41F3-AC70-126E3E8C8791}">
      <dgm:prSet custT="1"/>
      <dgm:spPr/>
      <dgm:t>
        <a:bodyPr/>
        <a:lstStyle/>
        <a:p>
          <a:r>
            <a:rPr lang="en-US" sz="2900" dirty="0"/>
            <a:t>• </a:t>
          </a:r>
          <a:r>
            <a:rPr lang="en-US" sz="4400" dirty="0"/>
            <a:t>Beliefs developed in Complex Trauma:</a:t>
          </a:r>
        </a:p>
      </dgm:t>
    </dgm:pt>
    <dgm:pt modelId="{EF955E08-826C-41D6-95FA-B8FDDF4EE4BB}" type="parTrans" cxnId="{C8B8C4A4-01B2-4FC6-A403-26E146E1872E}">
      <dgm:prSet/>
      <dgm:spPr/>
      <dgm:t>
        <a:bodyPr/>
        <a:lstStyle/>
        <a:p>
          <a:endParaRPr lang="en-US"/>
        </a:p>
      </dgm:t>
    </dgm:pt>
    <dgm:pt modelId="{CBC00EE0-377E-48B4-B00C-96F6A2C5C00E}" type="sibTrans" cxnId="{C8B8C4A4-01B2-4FC6-A403-26E146E1872E}">
      <dgm:prSet/>
      <dgm:spPr/>
      <dgm:t>
        <a:bodyPr/>
        <a:lstStyle/>
        <a:p>
          <a:endParaRPr lang="en-US"/>
        </a:p>
      </dgm:t>
    </dgm:pt>
    <dgm:pt modelId="{B6F9E07B-A41E-4FDA-88D6-9AD9B7033935}">
      <dgm:prSet/>
      <dgm:spPr/>
      <dgm:t>
        <a:bodyPr/>
        <a:lstStyle/>
        <a:p>
          <a:r>
            <a:rPr lang="en-US"/>
            <a:t>- Authenticity leads to rejection; being fake ensures connection.</a:t>
          </a:r>
        </a:p>
      </dgm:t>
    </dgm:pt>
    <dgm:pt modelId="{03727DEF-C897-4DD3-BE1C-094F931D9795}" type="parTrans" cxnId="{7E17C98B-FE37-4D4A-8A05-E31404664BCA}">
      <dgm:prSet/>
      <dgm:spPr/>
      <dgm:t>
        <a:bodyPr/>
        <a:lstStyle/>
        <a:p>
          <a:endParaRPr lang="en-US"/>
        </a:p>
      </dgm:t>
    </dgm:pt>
    <dgm:pt modelId="{A10CF760-5B24-454E-AD83-C11159937B94}" type="sibTrans" cxnId="{7E17C98B-FE37-4D4A-8A05-E31404664BCA}">
      <dgm:prSet/>
      <dgm:spPr/>
      <dgm:t>
        <a:bodyPr/>
        <a:lstStyle/>
        <a:p>
          <a:endParaRPr lang="en-US"/>
        </a:p>
      </dgm:t>
    </dgm:pt>
    <dgm:pt modelId="{AC144B9E-B5F4-4C74-8D28-25846AB7BCE8}">
      <dgm:prSet/>
      <dgm:spPr/>
      <dgm:t>
        <a:bodyPr/>
        <a:lstStyle/>
        <a:p>
          <a:r>
            <a:rPr lang="en-US"/>
            <a:t>- Trust issues: 'People will let you down or harm you.'</a:t>
          </a:r>
        </a:p>
      </dgm:t>
    </dgm:pt>
    <dgm:pt modelId="{BCAAA9F0-32C1-4F36-9808-4274C94189E4}" type="parTrans" cxnId="{04EE74A2-EE9E-4BB8-BEF7-9C778B338C7F}">
      <dgm:prSet/>
      <dgm:spPr/>
      <dgm:t>
        <a:bodyPr/>
        <a:lstStyle/>
        <a:p>
          <a:endParaRPr lang="en-US"/>
        </a:p>
      </dgm:t>
    </dgm:pt>
    <dgm:pt modelId="{895F7E0D-5D51-49F6-A997-AD043EA0AE83}" type="sibTrans" cxnId="{04EE74A2-EE9E-4BB8-BEF7-9C778B338C7F}">
      <dgm:prSet/>
      <dgm:spPr/>
      <dgm:t>
        <a:bodyPr/>
        <a:lstStyle/>
        <a:p>
          <a:endParaRPr lang="en-US"/>
        </a:p>
      </dgm:t>
    </dgm:pt>
    <dgm:pt modelId="{BE9859C6-7CBC-4E4B-941D-BC61ABA7D9F3}" type="pres">
      <dgm:prSet presAssocID="{BBF5AF59-9213-4583-A6E7-7171DE892F44}" presName="outerComposite" presStyleCnt="0">
        <dgm:presLayoutVars>
          <dgm:chMax val="5"/>
          <dgm:dir/>
          <dgm:resizeHandles val="exact"/>
        </dgm:presLayoutVars>
      </dgm:prSet>
      <dgm:spPr/>
    </dgm:pt>
    <dgm:pt modelId="{388139F7-DA1E-5E44-B1DC-397A4E149A0D}" type="pres">
      <dgm:prSet presAssocID="{BBF5AF59-9213-4583-A6E7-7171DE892F44}" presName="dummyMaxCanvas" presStyleCnt="0">
        <dgm:presLayoutVars/>
      </dgm:prSet>
      <dgm:spPr/>
    </dgm:pt>
    <dgm:pt modelId="{FE1A1B78-ED7F-FF47-9123-C0B9671A1E9C}" type="pres">
      <dgm:prSet presAssocID="{BBF5AF59-9213-4583-A6E7-7171DE892F44}" presName="ThreeNodes_1" presStyleLbl="node1" presStyleIdx="0" presStyleCnt="3">
        <dgm:presLayoutVars>
          <dgm:bulletEnabled val="1"/>
        </dgm:presLayoutVars>
      </dgm:prSet>
      <dgm:spPr/>
    </dgm:pt>
    <dgm:pt modelId="{E2A54AC9-C44B-4740-9378-FC5099FB67AC}" type="pres">
      <dgm:prSet presAssocID="{BBF5AF59-9213-4583-A6E7-7171DE892F44}" presName="ThreeNodes_2" presStyleLbl="node1" presStyleIdx="1" presStyleCnt="3">
        <dgm:presLayoutVars>
          <dgm:bulletEnabled val="1"/>
        </dgm:presLayoutVars>
      </dgm:prSet>
      <dgm:spPr/>
    </dgm:pt>
    <dgm:pt modelId="{147C0522-D01D-874B-86CF-0FAE76CAB1E8}" type="pres">
      <dgm:prSet presAssocID="{BBF5AF59-9213-4583-A6E7-7171DE892F44}" presName="ThreeNodes_3" presStyleLbl="node1" presStyleIdx="2" presStyleCnt="3">
        <dgm:presLayoutVars>
          <dgm:bulletEnabled val="1"/>
        </dgm:presLayoutVars>
      </dgm:prSet>
      <dgm:spPr/>
    </dgm:pt>
    <dgm:pt modelId="{434F37B8-B85F-7347-86E4-5D598C6C1A3B}" type="pres">
      <dgm:prSet presAssocID="{BBF5AF59-9213-4583-A6E7-7171DE892F44}" presName="ThreeConn_1-2" presStyleLbl="fgAccFollowNode1" presStyleIdx="0" presStyleCnt="2">
        <dgm:presLayoutVars>
          <dgm:bulletEnabled val="1"/>
        </dgm:presLayoutVars>
      </dgm:prSet>
      <dgm:spPr/>
    </dgm:pt>
    <dgm:pt modelId="{CCABC464-4845-444C-9601-76FCA88CA923}" type="pres">
      <dgm:prSet presAssocID="{BBF5AF59-9213-4583-A6E7-7171DE892F44}" presName="ThreeConn_2-3" presStyleLbl="fgAccFollowNode1" presStyleIdx="1" presStyleCnt="2">
        <dgm:presLayoutVars>
          <dgm:bulletEnabled val="1"/>
        </dgm:presLayoutVars>
      </dgm:prSet>
      <dgm:spPr/>
    </dgm:pt>
    <dgm:pt modelId="{08F79395-FE2F-6D4D-9F34-6C0D8CD8F119}" type="pres">
      <dgm:prSet presAssocID="{BBF5AF59-9213-4583-A6E7-7171DE892F44}" presName="ThreeNodes_1_text" presStyleLbl="node1" presStyleIdx="2" presStyleCnt="3">
        <dgm:presLayoutVars>
          <dgm:bulletEnabled val="1"/>
        </dgm:presLayoutVars>
      </dgm:prSet>
      <dgm:spPr/>
    </dgm:pt>
    <dgm:pt modelId="{5FE5C217-5978-7C40-9CB8-086D09D16EAD}" type="pres">
      <dgm:prSet presAssocID="{BBF5AF59-9213-4583-A6E7-7171DE892F44}" presName="ThreeNodes_2_text" presStyleLbl="node1" presStyleIdx="2" presStyleCnt="3">
        <dgm:presLayoutVars>
          <dgm:bulletEnabled val="1"/>
        </dgm:presLayoutVars>
      </dgm:prSet>
      <dgm:spPr/>
    </dgm:pt>
    <dgm:pt modelId="{44EBDF8A-5A83-574D-8551-40BFE16B9852}" type="pres">
      <dgm:prSet presAssocID="{BBF5AF59-9213-4583-A6E7-7171DE892F44}" presName="ThreeNodes_3_text" presStyleLbl="node1" presStyleIdx="2" presStyleCnt="3">
        <dgm:presLayoutVars>
          <dgm:bulletEnabled val="1"/>
        </dgm:presLayoutVars>
      </dgm:prSet>
      <dgm:spPr/>
    </dgm:pt>
  </dgm:ptLst>
  <dgm:cxnLst>
    <dgm:cxn modelId="{9A418D17-6EE4-9C4F-802F-AEE25DCD1EF3}" type="presOf" srcId="{2EB3D7C9-9763-41F3-AC70-126E3E8C8791}" destId="{08F79395-FE2F-6D4D-9F34-6C0D8CD8F119}" srcOrd="1" destOrd="0" presId="urn:microsoft.com/office/officeart/2005/8/layout/vProcess5"/>
    <dgm:cxn modelId="{EA72B01A-B72A-3049-BE2B-B5B422586C6D}" type="presOf" srcId="{A10CF760-5B24-454E-AD83-C11159937B94}" destId="{CCABC464-4845-444C-9601-76FCA88CA923}" srcOrd="0" destOrd="0" presId="urn:microsoft.com/office/officeart/2005/8/layout/vProcess5"/>
    <dgm:cxn modelId="{F54D431E-8E1C-3F41-9FD1-47E02592E6C8}" type="presOf" srcId="{2EB3D7C9-9763-41F3-AC70-126E3E8C8791}" destId="{FE1A1B78-ED7F-FF47-9123-C0B9671A1E9C}" srcOrd="0" destOrd="0" presId="urn:microsoft.com/office/officeart/2005/8/layout/vProcess5"/>
    <dgm:cxn modelId="{8673C227-DCE3-4940-9008-E531845AD82C}" type="presOf" srcId="{B6F9E07B-A41E-4FDA-88D6-9AD9B7033935}" destId="{E2A54AC9-C44B-4740-9378-FC5099FB67AC}" srcOrd="0" destOrd="0" presId="urn:microsoft.com/office/officeart/2005/8/layout/vProcess5"/>
    <dgm:cxn modelId="{2E9B5638-F64E-A74C-AF36-4C079144C7AC}" type="presOf" srcId="{CBC00EE0-377E-48B4-B00C-96F6A2C5C00E}" destId="{434F37B8-B85F-7347-86E4-5D598C6C1A3B}" srcOrd="0" destOrd="0" presId="urn:microsoft.com/office/officeart/2005/8/layout/vProcess5"/>
    <dgm:cxn modelId="{F5AE205C-4CAF-CF4E-9C93-5004E64D0550}" type="presOf" srcId="{B6F9E07B-A41E-4FDA-88D6-9AD9B7033935}" destId="{5FE5C217-5978-7C40-9CB8-086D09D16EAD}" srcOrd="1" destOrd="0" presId="urn:microsoft.com/office/officeart/2005/8/layout/vProcess5"/>
    <dgm:cxn modelId="{B0402344-8C0C-C74A-985C-DFF9AF04B450}" type="presOf" srcId="{AC144B9E-B5F4-4C74-8D28-25846AB7BCE8}" destId="{44EBDF8A-5A83-574D-8551-40BFE16B9852}" srcOrd="1" destOrd="0" presId="urn:microsoft.com/office/officeart/2005/8/layout/vProcess5"/>
    <dgm:cxn modelId="{DAAC4D51-C659-F34A-B720-0FD43E3B4246}" type="presOf" srcId="{BBF5AF59-9213-4583-A6E7-7171DE892F44}" destId="{BE9859C6-7CBC-4E4B-941D-BC61ABA7D9F3}" srcOrd="0" destOrd="0" presId="urn:microsoft.com/office/officeart/2005/8/layout/vProcess5"/>
    <dgm:cxn modelId="{7E17C98B-FE37-4D4A-8A05-E31404664BCA}" srcId="{BBF5AF59-9213-4583-A6E7-7171DE892F44}" destId="{B6F9E07B-A41E-4FDA-88D6-9AD9B7033935}" srcOrd="1" destOrd="0" parTransId="{03727DEF-C897-4DD3-BE1C-094F931D9795}" sibTransId="{A10CF760-5B24-454E-AD83-C11159937B94}"/>
    <dgm:cxn modelId="{D220E198-1C97-8840-A7D8-4EB6298BBE84}" type="presOf" srcId="{AC144B9E-B5F4-4C74-8D28-25846AB7BCE8}" destId="{147C0522-D01D-874B-86CF-0FAE76CAB1E8}" srcOrd="0" destOrd="0" presId="urn:microsoft.com/office/officeart/2005/8/layout/vProcess5"/>
    <dgm:cxn modelId="{04EE74A2-EE9E-4BB8-BEF7-9C778B338C7F}" srcId="{BBF5AF59-9213-4583-A6E7-7171DE892F44}" destId="{AC144B9E-B5F4-4C74-8D28-25846AB7BCE8}" srcOrd="2" destOrd="0" parTransId="{BCAAA9F0-32C1-4F36-9808-4274C94189E4}" sibTransId="{895F7E0D-5D51-49F6-A997-AD043EA0AE83}"/>
    <dgm:cxn modelId="{C8B8C4A4-01B2-4FC6-A403-26E146E1872E}" srcId="{BBF5AF59-9213-4583-A6E7-7171DE892F44}" destId="{2EB3D7C9-9763-41F3-AC70-126E3E8C8791}" srcOrd="0" destOrd="0" parTransId="{EF955E08-826C-41D6-95FA-B8FDDF4EE4BB}" sibTransId="{CBC00EE0-377E-48B4-B00C-96F6A2C5C00E}"/>
    <dgm:cxn modelId="{E4940B20-AD77-AF45-815C-A3207068662E}" type="presParOf" srcId="{BE9859C6-7CBC-4E4B-941D-BC61ABA7D9F3}" destId="{388139F7-DA1E-5E44-B1DC-397A4E149A0D}" srcOrd="0" destOrd="0" presId="urn:microsoft.com/office/officeart/2005/8/layout/vProcess5"/>
    <dgm:cxn modelId="{984D526F-1C60-B547-9475-1590947CE32A}" type="presParOf" srcId="{BE9859C6-7CBC-4E4B-941D-BC61ABA7D9F3}" destId="{FE1A1B78-ED7F-FF47-9123-C0B9671A1E9C}" srcOrd="1" destOrd="0" presId="urn:microsoft.com/office/officeart/2005/8/layout/vProcess5"/>
    <dgm:cxn modelId="{E02738BB-F94A-0148-BEB9-B3221470A617}" type="presParOf" srcId="{BE9859C6-7CBC-4E4B-941D-BC61ABA7D9F3}" destId="{E2A54AC9-C44B-4740-9378-FC5099FB67AC}" srcOrd="2" destOrd="0" presId="urn:microsoft.com/office/officeart/2005/8/layout/vProcess5"/>
    <dgm:cxn modelId="{B972D1FF-2671-0A4C-96B7-5D41DD22E610}" type="presParOf" srcId="{BE9859C6-7CBC-4E4B-941D-BC61ABA7D9F3}" destId="{147C0522-D01D-874B-86CF-0FAE76CAB1E8}" srcOrd="3" destOrd="0" presId="urn:microsoft.com/office/officeart/2005/8/layout/vProcess5"/>
    <dgm:cxn modelId="{AA2C3299-77A4-E24E-889E-0A09F4D13548}" type="presParOf" srcId="{BE9859C6-7CBC-4E4B-941D-BC61ABA7D9F3}" destId="{434F37B8-B85F-7347-86E4-5D598C6C1A3B}" srcOrd="4" destOrd="0" presId="urn:microsoft.com/office/officeart/2005/8/layout/vProcess5"/>
    <dgm:cxn modelId="{B8759686-2ED4-1C41-B729-28BD0605A9B0}" type="presParOf" srcId="{BE9859C6-7CBC-4E4B-941D-BC61ABA7D9F3}" destId="{CCABC464-4845-444C-9601-76FCA88CA923}" srcOrd="5" destOrd="0" presId="urn:microsoft.com/office/officeart/2005/8/layout/vProcess5"/>
    <dgm:cxn modelId="{DA6606DA-A75A-EC4B-821C-2DA1844C77AD}" type="presParOf" srcId="{BE9859C6-7CBC-4E4B-941D-BC61ABA7D9F3}" destId="{08F79395-FE2F-6D4D-9F34-6C0D8CD8F119}" srcOrd="6" destOrd="0" presId="urn:microsoft.com/office/officeart/2005/8/layout/vProcess5"/>
    <dgm:cxn modelId="{F0AA9D43-5241-354A-9239-F5EF91D865AA}" type="presParOf" srcId="{BE9859C6-7CBC-4E4B-941D-BC61ABA7D9F3}" destId="{5FE5C217-5978-7C40-9CB8-086D09D16EAD}" srcOrd="7" destOrd="0" presId="urn:microsoft.com/office/officeart/2005/8/layout/vProcess5"/>
    <dgm:cxn modelId="{C464F8FF-EE37-4D4B-A2E6-14BFD8FFE8D6}" type="presParOf" srcId="{BE9859C6-7CBC-4E4B-941D-BC61ABA7D9F3}" destId="{44EBDF8A-5A83-574D-8551-40BFE16B985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7C8DEC-186C-496A-8DD8-4738AB74EE2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8F32C59-5DED-4421-AD22-016C97308BF3}">
      <dgm:prSet/>
      <dgm:spPr/>
      <dgm:t>
        <a:bodyPr/>
        <a:lstStyle/>
        <a:p>
          <a:r>
            <a:rPr lang="en-US" b="1" i="0"/>
            <a:t>John 8:32</a:t>
          </a:r>
          <a:r>
            <a:rPr lang="en-US" b="0" i="0"/>
            <a:t> (NIV): </a:t>
          </a:r>
          <a:r>
            <a:rPr lang="en-US" b="0" i="1"/>
            <a:t>"Then you will know the truth, and the truth will set you free."</a:t>
          </a:r>
          <a:endParaRPr lang="en-US"/>
        </a:p>
      </dgm:t>
    </dgm:pt>
    <dgm:pt modelId="{28C51C69-DE19-40CB-8227-212AB3890207}" type="parTrans" cxnId="{710C711E-D963-4063-919E-6B50481098AC}">
      <dgm:prSet/>
      <dgm:spPr/>
      <dgm:t>
        <a:bodyPr/>
        <a:lstStyle/>
        <a:p>
          <a:endParaRPr lang="en-US"/>
        </a:p>
      </dgm:t>
    </dgm:pt>
    <dgm:pt modelId="{1438260D-4519-4DC0-B35F-3FAE6DD1E014}" type="sibTrans" cxnId="{710C711E-D963-4063-919E-6B50481098AC}">
      <dgm:prSet/>
      <dgm:spPr/>
      <dgm:t>
        <a:bodyPr/>
        <a:lstStyle/>
        <a:p>
          <a:endParaRPr lang="en-US"/>
        </a:p>
      </dgm:t>
    </dgm:pt>
    <dgm:pt modelId="{7574DB2C-8D60-446E-B860-8A80CA1257BF}">
      <dgm:prSet/>
      <dgm:spPr/>
      <dgm:t>
        <a:bodyPr/>
        <a:lstStyle/>
        <a:p>
          <a:r>
            <a:rPr lang="en-US" b="0" i="0"/>
            <a:t>Highlights the importance of authenticity and truth for healing and connection.</a:t>
          </a:r>
          <a:endParaRPr lang="en-US"/>
        </a:p>
      </dgm:t>
    </dgm:pt>
    <dgm:pt modelId="{3AB446AC-9008-4793-B768-073BB4EFAA89}" type="parTrans" cxnId="{2546723C-81E1-4E33-B790-995357E47403}">
      <dgm:prSet/>
      <dgm:spPr/>
      <dgm:t>
        <a:bodyPr/>
        <a:lstStyle/>
        <a:p>
          <a:endParaRPr lang="en-US"/>
        </a:p>
      </dgm:t>
    </dgm:pt>
    <dgm:pt modelId="{943859AF-56F5-4A7F-B9B6-D78DF395E78A}" type="sibTrans" cxnId="{2546723C-81E1-4E33-B790-995357E47403}">
      <dgm:prSet/>
      <dgm:spPr/>
      <dgm:t>
        <a:bodyPr/>
        <a:lstStyle/>
        <a:p>
          <a:endParaRPr lang="en-US"/>
        </a:p>
      </dgm:t>
    </dgm:pt>
    <dgm:pt modelId="{754DDAD7-E195-485E-8D4E-E4C31705177D}">
      <dgm:prSet/>
      <dgm:spPr/>
      <dgm:t>
        <a:bodyPr/>
        <a:lstStyle/>
        <a:p>
          <a:r>
            <a:rPr lang="en-US" b="1" i="0"/>
            <a:t>Psalm 34:18</a:t>
          </a:r>
          <a:r>
            <a:rPr lang="en-US" b="0" i="0"/>
            <a:t> (NIV): </a:t>
          </a:r>
          <a:r>
            <a:rPr lang="en-US" b="0" i="1"/>
            <a:t>"The Lord is close to the brokenhearted and saves those who are crushed in spirit."</a:t>
          </a:r>
          <a:endParaRPr lang="en-US"/>
        </a:p>
      </dgm:t>
    </dgm:pt>
    <dgm:pt modelId="{48318C23-C177-4F16-9A85-4AD984E8FDD4}" type="parTrans" cxnId="{7C9AF595-A4C2-41FA-B22E-326881207F4A}">
      <dgm:prSet/>
      <dgm:spPr/>
      <dgm:t>
        <a:bodyPr/>
        <a:lstStyle/>
        <a:p>
          <a:endParaRPr lang="en-US"/>
        </a:p>
      </dgm:t>
    </dgm:pt>
    <dgm:pt modelId="{16D1F5D6-D035-417A-8D23-7CC786560622}" type="sibTrans" cxnId="{7C9AF595-A4C2-41FA-B22E-326881207F4A}">
      <dgm:prSet/>
      <dgm:spPr/>
      <dgm:t>
        <a:bodyPr/>
        <a:lstStyle/>
        <a:p>
          <a:endParaRPr lang="en-US"/>
        </a:p>
      </dgm:t>
    </dgm:pt>
    <dgm:pt modelId="{3E50D0DE-8FB8-4BCA-9DB6-DD4253C83B04}">
      <dgm:prSet/>
      <dgm:spPr/>
      <dgm:t>
        <a:bodyPr/>
        <a:lstStyle/>
        <a:p>
          <a:r>
            <a:rPr lang="en-US" b="0" i="0"/>
            <a:t>Reflects God's presence and love for those struggling with trauma and trust issues.</a:t>
          </a:r>
          <a:endParaRPr lang="en-US"/>
        </a:p>
      </dgm:t>
    </dgm:pt>
    <dgm:pt modelId="{CF2A2911-25E2-43E6-B622-EA4A2D6F8979}" type="parTrans" cxnId="{C0EF3EE4-A8BF-4A75-9954-A8EEBAF2F8D5}">
      <dgm:prSet/>
      <dgm:spPr/>
      <dgm:t>
        <a:bodyPr/>
        <a:lstStyle/>
        <a:p>
          <a:endParaRPr lang="en-US"/>
        </a:p>
      </dgm:t>
    </dgm:pt>
    <dgm:pt modelId="{55F9029D-4678-4129-9585-83EDC4A4794D}" type="sibTrans" cxnId="{C0EF3EE4-A8BF-4A75-9954-A8EEBAF2F8D5}">
      <dgm:prSet/>
      <dgm:spPr/>
      <dgm:t>
        <a:bodyPr/>
        <a:lstStyle/>
        <a:p>
          <a:endParaRPr lang="en-US"/>
        </a:p>
      </dgm:t>
    </dgm:pt>
    <dgm:pt modelId="{51D8491D-C184-964D-97A0-8183C2199A89}" type="pres">
      <dgm:prSet presAssocID="{BC7C8DEC-186C-496A-8DD8-4738AB74EE2D}" presName="linear" presStyleCnt="0">
        <dgm:presLayoutVars>
          <dgm:animLvl val="lvl"/>
          <dgm:resizeHandles val="exact"/>
        </dgm:presLayoutVars>
      </dgm:prSet>
      <dgm:spPr/>
    </dgm:pt>
    <dgm:pt modelId="{57F42099-A4FE-B141-A6E3-3B25C33AF973}" type="pres">
      <dgm:prSet presAssocID="{08F32C59-5DED-4421-AD22-016C97308BF3}" presName="parentText" presStyleLbl="node1" presStyleIdx="0" presStyleCnt="2">
        <dgm:presLayoutVars>
          <dgm:chMax val="0"/>
          <dgm:bulletEnabled val="1"/>
        </dgm:presLayoutVars>
      </dgm:prSet>
      <dgm:spPr/>
    </dgm:pt>
    <dgm:pt modelId="{59FC6113-F1A8-4945-A317-D13F38A41D7F}" type="pres">
      <dgm:prSet presAssocID="{08F32C59-5DED-4421-AD22-016C97308BF3}" presName="childText" presStyleLbl="revTx" presStyleIdx="0" presStyleCnt="2">
        <dgm:presLayoutVars>
          <dgm:bulletEnabled val="1"/>
        </dgm:presLayoutVars>
      </dgm:prSet>
      <dgm:spPr/>
    </dgm:pt>
    <dgm:pt modelId="{11CD43F1-34B0-E042-9537-7308149A7B66}" type="pres">
      <dgm:prSet presAssocID="{754DDAD7-E195-485E-8D4E-E4C31705177D}" presName="parentText" presStyleLbl="node1" presStyleIdx="1" presStyleCnt="2">
        <dgm:presLayoutVars>
          <dgm:chMax val="0"/>
          <dgm:bulletEnabled val="1"/>
        </dgm:presLayoutVars>
      </dgm:prSet>
      <dgm:spPr/>
    </dgm:pt>
    <dgm:pt modelId="{885154E1-DC99-A945-96F0-E20FEFF7CBA7}" type="pres">
      <dgm:prSet presAssocID="{754DDAD7-E195-485E-8D4E-E4C31705177D}" presName="childText" presStyleLbl="revTx" presStyleIdx="1" presStyleCnt="2">
        <dgm:presLayoutVars>
          <dgm:bulletEnabled val="1"/>
        </dgm:presLayoutVars>
      </dgm:prSet>
      <dgm:spPr/>
    </dgm:pt>
  </dgm:ptLst>
  <dgm:cxnLst>
    <dgm:cxn modelId="{01055E09-B10D-5E40-9BFA-9356A4F8E7AB}" type="presOf" srcId="{BC7C8DEC-186C-496A-8DD8-4738AB74EE2D}" destId="{51D8491D-C184-964D-97A0-8183C2199A89}" srcOrd="0" destOrd="0" presId="urn:microsoft.com/office/officeart/2005/8/layout/vList2"/>
    <dgm:cxn modelId="{710C711E-D963-4063-919E-6B50481098AC}" srcId="{BC7C8DEC-186C-496A-8DD8-4738AB74EE2D}" destId="{08F32C59-5DED-4421-AD22-016C97308BF3}" srcOrd="0" destOrd="0" parTransId="{28C51C69-DE19-40CB-8227-212AB3890207}" sibTransId="{1438260D-4519-4DC0-B35F-3FAE6DD1E014}"/>
    <dgm:cxn modelId="{2546723C-81E1-4E33-B790-995357E47403}" srcId="{08F32C59-5DED-4421-AD22-016C97308BF3}" destId="{7574DB2C-8D60-446E-B860-8A80CA1257BF}" srcOrd="0" destOrd="0" parTransId="{3AB446AC-9008-4793-B768-073BB4EFAA89}" sibTransId="{943859AF-56F5-4A7F-B9B6-D78DF395E78A}"/>
    <dgm:cxn modelId="{3416AB52-87E2-C740-BA21-2FDE1EBAA791}" type="presOf" srcId="{7574DB2C-8D60-446E-B860-8A80CA1257BF}" destId="{59FC6113-F1A8-4945-A317-D13F38A41D7F}" srcOrd="0" destOrd="0" presId="urn:microsoft.com/office/officeart/2005/8/layout/vList2"/>
    <dgm:cxn modelId="{7C9AF595-A4C2-41FA-B22E-326881207F4A}" srcId="{BC7C8DEC-186C-496A-8DD8-4738AB74EE2D}" destId="{754DDAD7-E195-485E-8D4E-E4C31705177D}" srcOrd="1" destOrd="0" parTransId="{48318C23-C177-4F16-9A85-4AD984E8FDD4}" sibTransId="{16D1F5D6-D035-417A-8D23-7CC786560622}"/>
    <dgm:cxn modelId="{4B5C8FDF-470F-2742-B3E6-E7F67728AC9D}" type="presOf" srcId="{08F32C59-5DED-4421-AD22-016C97308BF3}" destId="{57F42099-A4FE-B141-A6E3-3B25C33AF973}" srcOrd="0" destOrd="0" presId="urn:microsoft.com/office/officeart/2005/8/layout/vList2"/>
    <dgm:cxn modelId="{C0EF3EE4-A8BF-4A75-9954-A8EEBAF2F8D5}" srcId="{754DDAD7-E195-485E-8D4E-E4C31705177D}" destId="{3E50D0DE-8FB8-4BCA-9DB6-DD4253C83B04}" srcOrd="0" destOrd="0" parTransId="{CF2A2911-25E2-43E6-B622-EA4A2D6F8979}" sibTransId="{55F9029D-4678-4129-9585-83EDC4A4794D}"/>
    <dgm:cxn modelId="{FB2DF8EA-B8F5-0641-8CB9-34D2D15555F4}" type="presOf" srcId="{754DDAD7-E195-485E-8D4E-E4C31705177D}" destId="{11CD43F1-34B0-E042-9537-7308149A7B66}" srcOrd="0" destOrd="0" presId="urn:microsoft.com/office/officeart/2005/8/layout/vList2"/>
    <dgm:cxn modelId="{7CF5A0ED-9309-6D4F-85F7-BD637A41050D}" type="presOf" srcId="{3E50D0DE-8FB8-4BCA-9DB6-DD4253C83B04}" destId="{885154E1-DC99-A945-96F0-E20FEFF7CBA7}" srcOrd="0" destOrd="0" presId="urn:microsoft.com/office/officeart/2005/8/layout/vList2"/>
    <dgm:cxn modelId="{B11D22F2-CE00-314D-B4C0-8ED73C50AE1A}" type="presParOf" srcId="{51D8491D-C184-964D-97A0-8183C2199A89}" destId="{57F42099-A4FE-B141-A6E3-3B25C33AF973}" srcOrd="0" destOrd="0" presId="urn:microsoft.com/office/officeart/2005/8/layout/vList2"/>
    <dgm:cxn modelId="{E6A40F80-F8D6-4846-B659-31AF6A7F7435}" type="presParOf" srcId="{51D8491D-C184-964D-97A0-8183C2199A89}" destId="{59FC6113-F1A8-4945-A317-D13F38A41D7F}" srcOrd="1" destOrd="0" presId="urn:microsoft.com/office/officeart/2005/8/layout/vList2"/>
    <dgm:cxn modelId="{4FA83E81-3D3D-DD40-A524-2B7399A0F40E}" type="presParOf" srcId="{51D8491D-C184-964D-97A0-8183C2199A89}" destId="{11CD43F1-34B0-E042-9537-7308149A7B66}" srcOrd="2" destOrd="0" presId="urn:microsoft.com/office/officeart/2005/8/layout/vList2"/>
    <dgm:cxn modelId="{5480B592-7C42-A249-B111-270C5F9B7E51}" type="presParOf" srcId="{51D8491D-C184-964D-97A0-8183C2199A89}" destId="{885154E1-DC99-A945-96F0-E20FEFF7CBA7}"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5A124-8368-3E4C-ADC1-B1E4C382B7D1}">
      <dsp:nvSpPr>
        <dsp:cNvPr id="0" name=""/>
        <dsp:cNvSpPr/>
      </dsp:nvSpPr>
      <dsp:spPr>
        <a:xfrm>
          <a:off x="39" y="708192"/>
          <a:ext cx="3792159" cy="1486561"/>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i="0" kern="1200"/>
            <a:t>Psalm 68:6</a:t>
          </a:r>
          <a:r>
            <a:rPr lang="en-US" sz="1900" b="0" i="0" kern="1200"/>
            <a:t> (NIV): </a:t>
          </a:r>
          <a:r>
            <a:rPr lang="en-US" sz="1900" b="0" i="1" kern="1200"/>
            <a:t>"God sets the lonely in families, he leads out the prisoners with singing; but the rebellious live in a sun-scorched land."</a:t>
          </a:r>
          <a:endParaRPr lang="en-US" sz="1900" kern="1200"/>
        </a:p>
      </dsp:txBody>
      <dsp:txXfrm>
        <a:off x="39" y="708192"/>
        <a:ext cx="3792159" cy="1486561"/>
      </dsp:txXfrm>
    </dsp:sp>
    <dsp:sp modelId="{E07D067A-FD74-844E-8C29-2D7A5A8179EF}">
      <dsp:nvSpPr>
        <dsp:cNvPr id="0" name=""/>
        <dsp:cNvSpPr/>
      </dsp:nvSpPr>
      <dsp:spPr>
        <a:xfrm>
          <a:off x="39" y="2194754"/>
          <a:ext cx="3792159" cy="83448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a:t>This highlights God's intention for connection and belonging.</a:t>
          </a:r>
          <a:endParaRPr lang="en-US" sz="1900" kern="1200"/>
        </a:p>
      </dsp:txBody>
      <dsp:txXfrm>
        <a:off x="39" y="2194754"/>
        <a:ext cx="3792159" cy="834480"/>
      </dsp:txXfrm>
    </dsp:sp>
    <dsp:sp modelId="{1AED85BD-2217-F144-8C31-769403147DE8}">
      <dsp:nvSpPr>
        <dsp:cNvPr id="0" name=""/>
        <dsp:cNvSpPr/>
      </dsp:nvSpPr>
      <dsp:spPr>
        <a:xfrm>
          <a:off x="4323101" y="708192"/>
          <a:ext cx="3792159" cy="1486561"/>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i="0" kern="1200"/>
            <a:t>1 John 4:18</a:t>
          </a:r>
          <a:r>
            <a:rPr lang="en-US" sz="1900" b="0" i="0" kern="1200"/>
            <a:t> (NIV): </a:t>
          </a:r>
          <a:r>
            <a:rPr lang="en-US" sz="1900" b="0" i="1" kern="1200"/>
            <a:t>"There is no fear in love. But perfect love drives out fear, because fear has to do with punishment. The one who fears is not made perfect in love."</a:t>
          </a:r>
          <a:endParaRPr lang="en-US" sz="1900" kern="1200"/>
        </a:p>
      </dsp:txBody>
      <dsp:txXfrm>
        <a:off x="4323101" y="708192"/>
        <a:ext cx="3792159" cy="1486561"/>
      </dsp:txXfrm>
    </dsp:sp>
    <dsp:sp modelId="{C207981C-FF12-8D41-B805-7D0FC3F534B1}">
      <dsp:nvSpPr>
        <dsp:cNvPr id="0" name=""/>
        <dsp:cNvSpPr/>
      </dsp:nvSpPr>
      <dsp:spPr>
        <a:xfrm>
          <a:off x="4323101" y="2194754"/>
          <a:ext cx="3792159" cy="83448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a:t>Reflects the importance of safe, loving connections for healing.</a:t>
          </a:r>
          <a:endParaRPr lang="en-US" sz="1900" kern="1200"/>
        </a:p>
      </dsp:txBody>
      <dsp:txXfrm>
        <a:off x="4323101" y="2194754"/>
        <a:ext cx="3792159" cy="834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FECCF-3AEC-8A4E-BDD9-2891EDCD4ED2}">
      <dsp:nvSpPr>
        <dsp:cNvPr id="0" name=""/>
        <dsp:cNvSpPr/>
      </dsp:nvSpPr>
      <dsp:spPr>
        <a:xfrm>
          <a:off x="0" y="311235"/>
          <a:ext cx="8378889" cy="16415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Matthew 6:19-21</a:t>
          </a:r>
          <a:r>
            <a:rPr lang="en-US" sz="2300" kern="1200" dirty="0"/>
            <a:t> (NIV): </a:t>
          </a:r>
          <a:r>
            <a:rPr lang="en-US" sz="2300" i="1" kern="1200" dirty="0"/>
            <a:t>"Do not store up for yourselves treasures on earth, where moths and vermin destroy, and where thieves break in and steal. But store up for yourselves treasures in heaven... For where your treasure is, there your heart will be also.”</a:t>
          </a:r>
          <a:endParaRPr lang="en-US" sz="2300" kern="1200" dirty="0"/>
        </a:p>
      </dsp:txBody>
      <dsp:txXfrm>
        <a:off x="80132" y="391367"/>
        <a:ext cx="8218625" cy="1481245"/>
      </dsp:txXfrm>
    </dsp:sp>
    <dsp:sp modelId="{382F5BC1-A303-184F-97A0-EB67B52E29AC}">
      <dsp:nvSpPr>
        <dsp:cNvPr id="0" name=""/>
        <dsp:cNvSpPr/>
      </dsp:nvSpPr>
      <dsp:spPr>
        <a:xfrm>
          <a:off x="0" y="1952745"/>
          <a:ext cx="837888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3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Speaks to misplaced attachments to material things and activities.</a:t>
          </a:r>
        </a:p>
      </dsp:txBody>
      <dsp:txXfrm>
        <a:off x="0" y="1952745"/>
        <a:ext cx="8378889" cy="380880"/>
      </dsp:txXfrm>
    </dsp:sp>
    <dsp:sp modelId="{FF984804-AF20-804D-9B0D-44EBA7820117}">
      <dsp:nvSpPr>
        <dsp:cNvPr id="0" name=""/>
        <dsp:cNvSpPr/>
      </dsp:nvSpPr>
      <dsp:spPr>
        <a:xfrm>
          <a:off x="0" y="2333625"/>
          <a:ext cx="8378889" cy="164150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John 10:10</a:t>
          </a:r>
          <a:r>
            <a:rPr lang="en-US" sz="2300" kern="1200"/>
            <a:t> (NIV): </a:t>
          </a:r>
          <a:r>
            <a:rPr lang="en-US" sz="2300" i="1" kern="1200"/>
            <a:t>"The thief comes only to steal and kill and destroy; I have come that they may have life, and have it to the full.”</a:t>
          </a:r>
          <a:endParaRPr lang="en-US" sz="2300" kern="1200"/>
        </a:p>
      </dsp:txBody>
      <dsp:txXfrm>
        <a:off x="80132" y="2413757"/>
        <a:ext cx="8218625" cy="1481245"/>
      </dsp:txXfrm>
    </dsp:sp>
    <dsp:sp modelId="{91AC16A6-1FA1-EC46-943E-DDC49379B6D3}">
      <dsp:nvSpPr>
        <dsp:cNvPr id="0" name=""/>
        <dsp:cNvSpPr/>
      </dsp:nvSpPr>
      <dsp:spPr>
        <a:xfrm>
          <a:off x="0" y="3975135"/>
          <a:ext cx="837888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3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Encourages seeking fulfillment in Christ rather than external sources.</a:t>
          </a:r>
        </a:p>
      </dsp:txBody>
      <dsp:txXfrm>
        <a:off x="0" y="3975135"/>
        <a:ext cx="8378889" cy="38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C32A3-8B27-3148-B8E3-E99ED4D96799}">
      <dsp:nvSpPr>
        <dsp:cNvPr id="0" name=""/>
        <dsp:cNvSpPr/>
      </dsp:nvSpPr>
      <dsp:spPr>
        <a:xfrm rot="5400000">
          <a:off x="4698841" y="-1498825"/>
          <a:ext cx="1827883" cy="528261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b="0" i="0" kern="1200" dirty="0"/>
            <a:t>Encourages transformation and moving away from maladaptive behaviors.</a:t>
          </a:r>
          <a:endParaRPr lang="en-US" sz="3300" kern="1200" dirty="0"/>
        </a:p>
      </dsp:txBody>
      <dsp:txXfrm rot="-5400000">
        <a:off x="2971473" y="317773"/>
        <a:ext cx="5193389" cy="1649423"/>
      </dsp:txXfrm>
    </dsp:sp>
    <dsp:sp modelId="{97DB2E49-CFE1-3045-A260-3629133C288C}">
      <dsp:nvSpPr>
        <dsp:cNvPr id="0" name=""/>
        <dsp:cNvSpPr/>
      </dsp:nvSpPr>
      <dsp:spPr>
        <a:xfrm>
          <a:off x="0" y="57"/>
          <a:ext cx="2971473" cy="22848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i="0" kern="1200"/>
            <a:t>Romans 12:2</a:t>
          </a:r>
          <a:r>
            <a:rPr lang="en-US" sz="1700" b="0" i="0" kern="1200"/>
            <a:t> (NIV): </a:t>
          </a:r>
          <a:r>
            <a:rPr lang="en-US" sz="1700" b="0" i="1" kern="1200"/>
            <a:t>"Do not conform to the pattern of this world, but be transformed by the renewing of your mind. Then you will be able to test and approve what God’s will is—his good, pleasing and perfect will."</a:t>
          </a:r>
          <a:endParaRPr lang="en-US" sz="1700" kern="1200"/>
        </a:p>
      </dsp:txBody>
      <dsp:txXfrm>
        <a:off x="111537" y="111594"/>
        <a:ext cx="2748399" cy="2061779"/>
      </dsp:txXfrm>
    </dsp:sp>
    <dsp:sp modelId="{E34F439F-8A42-1344-A237-66078329BF6D}">
      <dsp:nvSpPr>
        <dsp:cNvPr id="0" name=""/>
        <dsp:cNvSpPr/>
      </dsp:nvSpPr>
      <dsp:spPr>
        <a:xfrm rot="5400000">
          <a:off x="4698841" y="900271"/>
          <a:ext cx="1827883" cy="5282619"/>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b="0" i="0" kern="1200"/>
            <a:t>Assures God's presence during the challenging process of change.</a:t>
          </a:r>
          <a:endParaRPr lang="en-US" sz="3300" kern="1200"/>
        </a:p>
      </dsp:txBody>
      <dsp:txXfrm rot="-5400000">
        <a:off x="2971473" y="2716869"/>
        <a:ext cx="5193389" cy="1649423"/>
      </dsp:txXfrm>
    </dsp:sp>
    <dsp:sp modelId="{79A6BDA8-152F-6847-8753-1134AC09D0DE}">
      <dsp:nvSpPr>
        <dsp:cNvPr id="0" name=""/>
        <dsp:cNvSpPr/>
      </dsp:nvSpPr>
      <dsp:spPr>
        <a:xfrm>
          <a:off x="0" y="2399153"/>
          <a:ext cx="2971473" cy="228485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i="0" kern="1200"/>
            <a:t>Isaiah 41:10</a:t>
          </a:r>
          <a:r>
            <a:rPr lang="en-US" sz="1700" b="0" i="0" kern="1200"/>
            <a:t> (NIV): </a:t>
          </a:r>
          <a:r>
            <a:rPr lang="en-US" sz="1700" b="0" i="1" kern="1200"/>
            <a:t>"So do not fear, for I am with you; do not be dismayed, for I am your God. I will strengthen you and help you; I will uphold you with my righteous right hand."</a:t>
          </a:r>
          <a:endParaRPr lang="en-US" sz="1700" kern="1200"/>
        </a:p>
      </dsp:txBody>
      <dsp:txXfrm>
        <a:off x="111537" y="2510690"/>
        <a:ext cx="2748399" cy="2061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6D01F-528E-AD48-9667-2652449D12F8}">
      <dsp:nvSpPr>
        <dsp:cNvPr id="0" name=""/>
        <dsp:cNvSpPr/>
      </dsp:nvSpPr>
      <dsp:spPr>
        <a:xfrm rot="5400000">
          <a:off x="4513935" y="-1462414"/>
          <a:ext cx="1698041" cy="504748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b="0" i="0" kern="1200"/>
            <a:t>Reflects the hope of shedding unhealthy patterns and becoming new in Christ.</a:t>
          </a:r>
          <a:endParaRPr lang="en-US" sz="3000" kern="1200"/>
        </a:p>
      </dsp:txBody>
      <dsp:txXfrm rot="-5400000">
        <a:off x="2839212" y="295201"/>
        <a:ext cx="4964596" cy="1532257"/>
      </dsp:txXfrm>
    </dsp:sp>
    <dsp:sp modelId="{22054CC9-F824-E74C-8779-4987EFB339FA}">
      <dsp:nvSpPr>
        <dsp:cNvPr id="0" name=""/>
        <dsp:cNvSpPr/>
      </dsp:nvSpPr>
      <dsp:spPr>
        <a:xfrm>
          <a:off x="0" y="53"/>
          <a:ext cx="2839212" cy="21225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i="0" kern="1200"/>
            <a:t>2 Corinthians 5:17</a:t>
          </a:r>
          <a:r>
            <a:rPr lang="en-US" sz="1800" b="0" i="0" kern="1200"/>
            <a:t> (NIV): </a:t>
          </a:r>
          <a:r>
            <a:rPr lang="en-US" sz="1800" b="0" i="1" kern="1200"/>
            <a:t>"Therefore, if anyone is in Christ, the new creation has come: The old has gone, the new is here!"</a:t>
          </a:r>
          <a:endParaRPr lang="en-US" sz="1800" kern="1200"/>
        </a:p>
      </dsp:txBody>
      <dsp:txXfrm>
        <a:off x="103614" y="103667"/>
        <a:ext cx="2631984" cy="1915324"/>
      </dsp:txXfrm>
    </dsp:sp>
    <dsp:sp modelId="{FBBF4968-E4DC-2C4F-96B7-4024CC662728}">
      <dsp:nvSpPr>
        <dsp:cNvPr id="0" name=""/>
        <dsp:cNvSpPr/>
      </dsp:nvSpPr>
      <dsp:spPr>
        <a:xfrm rot="5400000">
          <a:off x="4513935" y="766264"/>
          <a:ext cx="1698041" cy="5047488"/>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b="0" i="0" kern="1200"/>
            <a:t>Encourages letting go of unhealthy attachments for spiritual freedom.</a:t>
          </a:r>
          <a:endParaRPr lang="en-US" sz="3000" kern="1200"/>
        </a:p>
      </dsp:txBody>
      <dsp:txXfrm rot="-5400000">
        <a:off x="2839212" y="2523879"/>
        <a:ext cx="4964596" cy="1532257"/>
      </dsp:txXfrm>
    </dsp:sp>
    <dsp:sp modelId="{7FEA5EDE-9F5F-1545-828C-AA3750A13356}">
      <dsp:nvSpPr>
        <dsp:cNvPr id="0" name=""/>
        <dsp:cNvSpPr/>
      </dsp:nvSpPr>
      <dsp:spPr>
        <a:xfrm>
          <a:off x="0" y="2228732"/>
          <a:ext cx="2839212" cy="2122552"/>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i="0" kern="1200"/>
            <a:t>Hebrews 12:1</a:t>
          </a:r>
          <a:r>
            <a:rPr lang="en-US" sz="1800" b="0" i="0" kern="1200"/>
            <a:t> (NIV): </a:t>
          </a:r>
          <a:r>
            <a:rPr lang="en-US" sz="1800" b="0" i="1" kern="1200"/>
            <a:t>"Let us throw off everything that hinders and the sin that so easily entangles. And let us run with perseverance the race marked out for us."</a:t>
          </a:r>
          <a:endParaRPr lang="en-US" sz="1800" kern="1200"/>
        </a:p>
      </dsp:txBody>
      <dsp:txXfrm>
        <a:off x="103614" y="2332346"/>
        <a:ext cx="2631984" cy="1915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A1B78-ED7F-FF47-9123-C0B9671A1E9C}">
      <dsp:nvSpPr>
        <dsp:cNvPr id="0" name=""/>
        <dsp:cNvSpPr/>
      </dsp:nvSpPr>
      <dsp:spPr>
        <a:xfrm>
          <a:off x="0" y="0"/>
          <a:ext cx="6703695" cy="13054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 </a:t>
          </a:r>
          <a:r>
            <a:rPr lang="en-US" sz="4400" kern="1200" dirty="0"/>
            <a:t>Beliefs developed in Complex Trauma:</a:t>
          </a:r>
        </a:p>
      </dsp:txBody>
      <dsp:txXfrm>
        <a:off x="38234" y="38234"/>
        <a:ext cx="5295064" cy="1228933"/>
      </dsp:txXfrm>
    </dsp:sp>
    <dsp:sp modelId="{E2A54AC9-C44B-4740-9378-FC5099FB67AC}">
      <dsp:nvSpPr>
        <dsp:cNvPr id="0" name=""/>
        <dsp:cNvSpPr/>
      </dsp:nvSpPr>
      <dsp:spPr>
        <a:xfrm>
          <a:off x="591502" y="1522968"/>
          <a:ext cx="6703695" cy="1305401"/>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 Authenticity leads to rejection; being fake ensures connection.</a:t>
          </a:r>
        </a:p>
      </dsp:txBody>
      <dsp:txXfrm>
        <a:off x="629736" y="1561202"/>
        <a:ext cx="5187213" cy="1228933"/>
      </dsp:txXfrm>
    </dsp:sp>
    <dsp:sp modelId="{147C0522-D01D-874B-86CF-0FAE76CAB1E8}">
      <dsp:nvSpPr>
        <dsp:cNvPr id="0" name=""/>
        <dsp:cNvSpPr/>
      </dsp:nvSpPr>
      <dsp:spPr>
        <a:xfrm>
          <a:off x="1183004" y="3045936"/>
          <a:ext cx="6703695" cy="130540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 Trust issues: 'People will let you down or harm you.'</a:t>
          </a:r>
        </a:p>
      </dsp:txBody>
      <dsp:txXfrm>
        <a:off x="1221238" y="3084170"/>
        <a:ext cx="5187213" cy="1228933"/>
      </dsp:txXfrm>
    </dsp:sp>
    <dsp:sp modelId="{434F37B8-B85F-7347-86E4-5D598C6C1A3B}">
      <dsp:nvSpPr>
        <dsp:cNvPr id="0" name=""/>
        <dsp:cNvSpPr/>
      </dsp:nvSpPr>
      <dsp:spPr>
        <a:xfrm>
          <a:off x="5855184"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6099" y="989929"/>
        <a:ext cx="466680" cy="638504"/>
      </dsp:txXfrm>
    </dsp:sp>
    <dsp:sp modelId="{CCABC464-4845-444C-9601-76FCA88CA923}">
      <dsp:nvSpPr>
        <dsp:cNvPr id="0" name=""/>
        <dsp:cNvSpPr/>
      </dsp:nvSpPr>
      <dsp:spPr>
        <a:xfrm>
          <a:off x="6446686" y="2504195"/>
          <a:ext cx="848510" cy="848510"/>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7601" y="2504195"/>
        <a:ext cx="466680" cy="638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42099-A4FE-B141-A6E3-3B25C33AF973}">
      <dsp:nvSpPr>
        <dsp:cNvPr id="0" name=""/>
        <dsp:cNvSpPr/>
      </dsp:nvSpPr>
      <dsp:spPr>
        <a:xfrm>
          <a:off x="0" y="8564"/>
          <a:ext cx="7886700" cy="151039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a:t>John 8:32</a:t>
          </a:r>
          <a:r>
            <a:rPr lang="en-US" sz="2700" b="0" i="0" kern="1200"/>
            <a:t> (NIV): </a:t>
          </a:r>
          <a:r>
            <a:rPr lang="en-US" sz="2700" b="0" i="1" kern="1200"/>
            <a:t>"Then you will know the truth, and the truth will set you free."</a:t>
          </a:r>
          <a:endParaRPr lang="en-US" sz="2700" kern="1200"/>
        </a:p>
      </dsp:txBody>
      <dsp:txXfrm>
        <a:off x="73731" y="82295"/>
        <a:ext cx="7739238" cy="1362934"/>
      </dsp:txXfrm>
    </dsp:sp>
    <dsp:sp modelId="{59FC6113-F1A8-4945-A317-D13F38A41D7F}">
      <dsp:nvSpPr>
        <dsp:cNvPr id="0" name=""/>
        <dsp:cNvSpPr/>
      </dsp:nvSpPr>
      <dsp:spPr>
        <a:xfrm>
          <a:off x="0" y="1518961"/>
          <a:ext cx="7886700"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a:t>Highlights the importance of authenticity and truth for healing and connection.</a:t>
          </a:r>
          <a:endParaRPr lang="en-US" sz="2100" kern="1200"/>
        </a:p>
      </dsp:txBody>
      <dsp:txXfrm>
        <a:off x="0" y="1518961"/>
        <a:ext cx="7886700" cy="656707"/>
      </dsp:txXfrm>
    </dsp:sp>
    <dsp:sp modelId="{11CD43F1-34B0-E042-9537-7308149A7B66}">
      <dsp:nvSpPr>
        <dsp:cNvPr id="0" name=""/>
        <dsp:cNvSpPr/>
      </dsp:nvSpPr>
      <dsp:spPr>
        <a:xfrm>
          <a:off x="0" y="2175669"/>
          <a:ext cx="7886700" cy="151039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a:t>Psalm 34:18</a:t>
          </a:r>
          <a:r>
            <a:rPr lang="en-US" sz="2700" b="0" i="0" kern="1200"/>
            <a:t> (NIV): </a:t>
          </a:r>
          <a:r>
            <a:rPr lang="en-US" sz="2700" b="0" i="1" kern="1200"/>
            <a:t>"The Lord is close to the brokenhearted and saves those who are crushed in spirit."</a:t>
          </a:r>
          <a:endParaRPr lang="en-US" sz="2700" kern="1200"/>
        </a:p>
      </dsp:txBody>
      <dsp:txXfrm>
        <a:off x="73731" y="2249400"/>
        <a:ext cx="7739238" cy="1362934"/>
      </dsp:txXfrm>
    </dsp:sp>
    <dsp:sp modelId="{885154E1-DC99-A945-96F0-E20FEFF7CBA7}">
      <dsp:nvSpPr>
        <dsp:cNvPr id="0" name=""/>
        <dsp:cNvSpPr/>
      </dsp:nvSpPr>
      <dsp:spPr>
        <a:xfrm>
          <a:off x="0" y="3686065"/>
          <a:ext cx="7886700"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a:t>Reflects God's presence and love for those struggling with trauma and trust issues.</a:t>
          </a:r>
          <a:endParaRPr lang="en-US" sz="2100" kern="1200"/>
        </a:p>
      </dsp:txBody>
      <dsp:txXfrm>
        <a:off x="0" y="3686065"/>
        <a:ext cx="7886700" cy="65670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1F3AB-8CF2-4441-8D0C-9927640FC7D9}" type="datetimeFigureOut">
              <a:rPr lang="en-US" smtClean="0"/>
              <a:t>1/28/2025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5CB50-31B0-5649-ADEA-1FD9C39E0ED6}" type="slidenum">
              <a:rPr lang="en-US" smtClean="0"/>
              <a:t>‹#›</a:t>
            </a:fld>
            <a:endParaRPr lang="en-US"/>
          </a:p>
        </p:txBody>
      </p:sp>
    </p:spTree>
    <p:extLst>
      <p:ext uri="{BB962C8B-B14F-4D97-AF65-F5344CB8AC3E}">
        <p14:creationId xmlns:p14="http://schemas.microsoft.com/office/powerpoint/2010/main" val="121679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525CB50-31B0-5649-ADEA-1FD9C39E0ED6}" type="slidenum">
              <a:rPr lang="en-US" smtClean="0"/>
              <a:t>1</a:t>
            </a:fld>
            <a:endParaRPr lang="en-US"/>
          </a:p>
        </p:txBody>
      </p:sp>
    </p:spTree>
    <p:extLst>
      <p:ext uri="{BB962C8B-B14F-4D97-AF65-F5344CB8AC3E}">
        <p14:creationId xmlns:p14="http://schemas.microsoft.com/office/powerpoint/2010/main" val="289227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5"/>
          </p:nvPr>
        </p:nvSpPr>
        <p:spPr/>
        <p:txBody>
          <a:bodyPr/>
          <a:lstStyle/>
          <a:p>
            <a:fld id="{8525CB50-31B0-5649-ADEA-1FD9C39E0ED6}" type="slidenum">
              <a:rPr lang="en-US" smtClean="0"/>
              <a:t>2</a:t>
            </a:fld>
            <a:endParaRPr lang="en-US"/>
          </a:p>
        </p:txBody>
      </p:sp>
    </p:spTree>
    <p:extLst>
      <p:ext uri="{BB962C8B-B14F-4D97-AF65-F5344CB8AC3E}">
        <p14:creationId xmlns:p14="http://schemas.microsoft.com/office/powerpoint/2010/main" val="421371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5CB50-31B0-5649-ADEA-1FD9C39E0ED6}" type="slidenum">
              <a:rPr lang="en-US" smtClean="0"/>
              <a:t>4</a:t>
            </a:fld>
            <a:endParaRPr lang="en-US"/>
          </a:p>
        </p:txBody>
      </p:sp>
    </p:spTree>
    <p:extLst>
      <p:ext uri="{BB962C8B-B14F-4D97-AF65-F5344CB8AC3E}">
        <p14:creationId xmlns:p14="http://schemas.microsoft.com/office/powerpoint/2010/main" val="69605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5CB50-31B0-5649-ADEA-1FD9C39E0ED6}" type="slidenum">
              <a:rPr lang="en-US" smtClean="0"/>
              <a:t>6</a:t>
            </a:fld>
            <a:endParaRPr lang="en-US"/>
          </a:p>
        </p:txBody>
      </p:sp>
    </p:spTree>
    <p:extLst>
      <p:ext uri="{BB962C8B-B14F-4D97-AF65-F5344CB8AC3E}">
        <p14:creationId xmlns:p14="http://schemas.microsoft.com/office/powerpoint/2010/main" val="1047589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5CB50-31B0-5649-ADEA-1FD9C39E0ED6}" type="slidenum">
              <a:rPr lang="en-US" smtClean="0"/>
              <a:t>7</a:t>
            </a:fld>
            <a:endParaRPr lang="en-US"/>
          </a:p>
        </p:txBody>
      </p:sp>
    </p:spTree>
    <p:extLst>
      <p:ext uri="{BB962C8B-B14F-4D97-AF65-F5344CB8AC3E}">
        <p14:creationId xmlns:p14="http://schemas.microsoft.com/office/powerpoint/2010/main" val="177498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5CB50-31B0-5649-ADEA-1FD9C39E0ED6}" type="slidenum">
              <a:rPr lang="en-US" smtClean="0"/>
              <a:t>8</a:t>
            </a:fld>
            <a:endParaRPr lang="en-US"/>
          </a:p>
        </p:txBody>
      </p:sp>
    </p:spTree>
    <p:extLst>
      <p:ext uri="{BB962C8B-B14F-4D97-AF65-F5344CB8AC3E}">
        <p14:creationId xmlns:p14="http://schemas.microsoft.com/office/powerpoint/2010/main" val="154031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5CB50-31B0-5649-ADEA-1FD9C39E0ED6}" type="slidenum">
              <a:rPr lang="en-US" smtClean="0"/>
              <a:t>12</a:t>
            </a:fld>
            <a:endParaRPr lang="en-US"/>
          </a:p>
        </p:txBody>
      </p:sp>
    </p:spTree>
    <p:extLst>
      <p:ext uri="{BB962C8B-B14F-4D97-AF65-F5344CB8AC3E}">
        <p14:creationId xmlns:p14="http://schemas.microsoft.com/office/powerpoint/2010/main" val="218626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ODJoCGQTepE?si=1tL14evvXMSBJ7x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3930" y="1175657"/>
            <a:ext cx="6923558" cy="3321698"/>
          </a:xfrm>
        </p:spPr>
        <p:txBody>
          <a:bodyPr anchor="b">
            <a:normAutofit fontScale="90000"/>
          </a:bodyPr>
          <a:lstStyle/>
          <a:p>
            <a:pPr>
              <a:lnSpc>
                <a:spcPct val="90000"/>
              </a:lnSpc>
            </a:pPr>
            <a:r>
              <a:rPr lang="en-US" sz="6000" dirty="0"/>
              <a:t>Complex Trauma and Letting Go</a:t>
            </a:r>
            <a:br>
              <a:rPr lang="en-US" sz="7800" dirty="0"/>
            </a:br>
            <a:r>
              <a:rPr lang="en-US" sz="3200" dirty="0"/>
              <a:t>Adapted from Tim Fletcher</a:t>
            </a:r>
            <a:br>
              <a:rPr lang="en-US" sz="3200" dirty="0"/>
            </a:br>
            <a:r>
              <a:rPr lang="en-US" sz="2200" dirty="0">
                <a:hlinkClick r:id="rId3"/>
              </a:rPr>
              <a:t>https://youtu.be/ODJoCGQTepE?si=1tL14evvXMSBJ7xk</a:t>
            </a:r>
            <a:br>
              <a:rPr lang="en-US" sz="2200" dirty="0"/>
            </a:br>
            <a:br>
              <a:rPr lang="en-US" sz="3200" dirty="0"/>
            </a:br>
            <a:endParaRPr lang="en-US" sz="7800" dirty="0"/>
          </a:p>
        </p:txBody>
      </p:sp>
      <p:sp>
        <p:nvSpPr>
          <p:cNvPr id="3" name="Subtitle 2"/>
          <p:cNvSpPr>
            <a:spLocks noGrp="1"/>
          </p:cNvSpPr>
          <p:nvPr>
            <p:ph type="subTitle" idx="1"/>
          </p:nvPr>
        </p:nvSpPr>
        <p:spPr>
          <a:xfrm>
            <a:off x="1506438" y="4173757"/>
            <a:ext cx="5349252" cy="1312657"/>
          </a:xfrm>
        </p:spPr>
        <p:txBody>
          <a:bodyPr anchor="t">
            <a:normAutofit/>
          </a:bodyPr>
          <a:lstStyle/>
          <a:p>
            <a:pPr>
              <a:lnSpc>
                <a:spcPct val="90000"/>
              </a:lnSpc>
            </a:pPr>
            <a:r>
              <a:rPr lang="en-US" sz="2500" dirty="0">
                <a:solidFill>
                  <a:schemeClr val="tx1"/>
                </a:solidFill>
              </a:rPr>
              <a:t>Jeffrey E. Hansen, Ph.D. </a:t>
            </a:r>
          </a:p>
          <a:p>
            <a:pPr>
              <a:lnSpc>
                <a:spcPct val="90000"/>
              </a:lnSpc>
            </a:pPr>
            <a:r>
              <a:rPr lang="en-US" sz="2500" dirty="0">
                <a:solidFill>
                  <a:schemeClr val="tx1"/>
                </a:solidFill>
              </a:rPr>
              <a:t>Clinical Director, Holdfast Recovery</a:t>
            </a:r>
          </a:p>
          <a:p>
            <a:pPr>
              <a:lnSpc>
                <a:spcPct val="90000"/>
              </a:lnSpc>
            </a:pPr>
            <a:r>
              <a:rPr lang="en-US" sz="2500" dirty="0">
                <a:solidFill>
                  <a:schemeClr val="tx1"/>
                </a:solidFill>
              </a:rPr>
              <a:t>Founder and Director, </a:t>
            </a:r>
            <a:r>
              <a:rPr lang="en-US" sz="2500" dirty="0" err="1">
                <a:solidFill>
                  <a:schemeClr val="tx1"/>
                </a:solidFill>
              </a:rPr>
              <a:t>NeuroFaith</a:t>
            </a:r>
            <a:endParaRPr lang="en-US"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5" descr="A close-up of several blue lines&#10;&#10;Description automatically generated">
            <a:extLst>
              <a:ext uri="{FF2B5EF4-FFF2-40B4-BE49-F238E27FC236}">
                <a16:creationId xmlns:a16="http://schemas.microsoft.com/office/drawing/2014/main" id="{6868F97B-61F7-6F0C-FED9-33EF56648324}"/>
              </a:ext>
            </a:extLst>
          </p:cNvPr>
          <p:cNvPicPr>
            <a:picLocks noChangeAspect="1"/>
          </p:cNvPicPr>
          <p:nvPr/>
        </p:nvPicPr>
        <p:blipFill>
          <a:blip r:embed="rId2"/>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DA2487-8216-8A30-AB8A-64397D6AF405}"/>
              </a:ext>
            </a:extLst>
          </p:cNvPr>
          <p:cNvSpPr>
            <a:spLocks noGrp="1"/>
          </p:cNvSpPr>
          <p:nvPr>
            <p:ph type="title"/>
          </p:nvPr>
        </p:nvSpPr>
        <p:spPr>
          <a:xfrm>
            <a:off x="628650" y="365125"/>
            <a:ext cx="7886700" cy="1325563"/>
          </a:xfrm>
        </p:spPr>
        <p:txBody>
          <a:bodyPr>
            <a:normAutofit/>
          </a:bodyPr>
          <a:lstStyle/>
          <a:p>
            <a:r>
              <a:rPr lang="en-US" dirty="0" err="1"/>
              <a:t>Maladaptations</a:t>
            </a:r>
            <a:endParaRPr lang="en-US" dirty="0"/>
          </a:p>
        </p:txBody>
      </p:sp>
      <p:graphicFrame>
        <p:nvGraphicFramePr>
          <p:cNvPr id="5" name="Content Placeholder 2">
            <a:extLst>
              <a:ext uri="{FF2B5EF4-FFF2-40B4-BE49-F238E27FC236}">
                <a16:creationId xmlns:a16="http://schemas.microsoft.com/office/drawing/2014/main" id="{6A97C3A8-3CE5-A2D6-3B42-14D3FCA5C86A}"/>
              </a:ext>
            </a:extLst>
          </p:cNvPr>
          <p:cNvGraphicFramePr>
            <a:graphicFrameLocks noGrp="1"/>
          </p:cNvGraphicFramePr>
          <p:nvPr>
            <p:ph idx="1"/>
            <p:extLst>
              <p:ext uri="{D42A27DB-BD31-4B8C-83A1-F6EECF244321}">
                <p14:modId xmlns:p14="http://schemas.microsoft.com/office/powerpoint/2010/main" val="351543326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15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dark green and blue background&#10;&#10;Description automatically generated">
            <a:extLst>
              <a:ext uri="{FF2B5EF4-FFF2-40B4-BE49-F238E27FC236}">
                <a16:creationId xmlns:a16="http://schemas.microsoft.com/office/drawing/2014/main" id="{05469CD8-7B4A-CDCF-4663-B9DE944214A9}"/>
              </a:ext>
            </a:extLst>
          </p:cNvPr>
          <p:cNvPicPr>
            <a:picLocks noChangeAspect="1"/>
          </p:cNvPicPr>
          <p:nvPr/>
        </p:nvPicPr>
        <p:blipFill>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a:t>Beliefs and Values</a:t>
            </a:r>
          </a:p>
        </p:txBody>
      </p:sp>
      <p:graphicFrame>
        <p:nvGraphicFramePr>
          <p:cNvPr id="25" name="Content Placeholder 2">
            <a:extLst>
              <a:ext uri="{FF2B5EF4-FFF2-40B4-BE49-F238E27FC236}">
                <a16:creationId xmlns:a16="http://schemas.microsoft.com/office/drawing/2014/main" id="{A9A9AB88-489F-8B17-F6AD-4C7A6B048C5D}"/>
              </a:ext>
            </a:extLst>
          </p:cNvPr>
          <p:cNvGraphicFramePr>
            <a:graphicFrameLocks noGrp="1"/>
          </p:cNvGraphicFramePr>
          <p:nvPr>
            <p:ph idx="1"/>
            <p:extLst>
              <p:ext uri="{D42A27DB-BD31-4B8C-83A1-F6EECF244321}">
                <p14:modId xmlns:p14="http://schemas.microsoft.com/office/powerpoint/2010/main" val="83720253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D8E8C7-41E4-1820-6F93-517805723CD5}"/>
              </a:ext>
            </a:extLst>
          </p:cNvPr>
          <p:cNvPicPr>
            <a:picLocks noChangeAspect="1"/>
          </p:cNvPicPr>
          <p:nvPr/>
        </p:nvPicPr>
        <p:blipFill>
          <a:blip r:embed="rId3">
            <a:duotone>
              <a:schemeClr val="bg2">
                <a:shade val="45000"/>
                <a:satMod val="135000"/>
              </a:schemeClr>
              <a:prstClr val="white"/>
            </a:duotone>
          </a:blip>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FA97E-51C2-3318-BE4D-A735F2C43E75}"/>
              </a:ext>
            </a:extLst>
          </p:cNvPr>
          <p:cNvSpPr>
            <a:spLocks noGrp="1"/>
          </p:cNvSpPr>
          <p:nvPr>
            <p:ph type="title"/>
          </p:nvPr>
        </p:nvSpPr>
        <p:spPr>
          <a:xfrm>
            <a:off x="628650" y="365125"/>
            <a:ext cx="7886700" cy="1325563"/>
          </a:xfrm>
        </p:spPr>
        <p:txBody>
          <a:bodyPr>
            <a:normAutofit/>
          </a:bodyPr>
          <a:lstStyle/>
          <a:p>
            <a:r>
              <a:rPr lang="en-US" dirty="0"/>
              <a:t>Beliefs and Values</a:t>
            </a:r>
          </a:p>
        </p:txBody>
      </p:sp>
      <p:graphicFrame>
        <p:nvGraphicFramePr>
          <p:cNvPr id="5" name="Content Placeholder 2">
            <a:extLst>
              <a:ext uri="{FF2B5EF4-FFF2-40B4-BE49-F238E27FC236}">
                <a16:creationId xmlns:a16="http://schemas.microsoft.com/office/drawing/2014/main" id="{F3D61B1C-6BA0-F906-2730-241156B17E81}"/>
              </a:ext>
            </a:extLst>
          </p:cNvPr>
          <p:cNvGraphicFramePr>
            <a:graphicFrameLocks noGrp="1"/>
          </p:cNvGraphicFramePr>
          <p:nvPr>
            <p:ph idx="1"/>
            <p:extLst>
              <p:ext uri="{D42A27DB-BD31-4B8C-83A1-F6EECF244321}">
                <p14:modId xmlns:p14="http://schemas.microsoft.com/office/powerpoint/2010/main" val="426774043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1792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pPr>
              <a:lnSpc>
                <a:spcPct val="90000"/>
              </a:lnSpc>
            </a:pPr>
            <a:r>
              <a:rPr lang="en-US" sz="4000"/>
              <a:t>Complex Trauma and Letting Go</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9" name="Rectangle 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pPr marL="0" indent="0">
              <a:buNone/>
            </a:pPr>
            <a:r>
              <a:rPr lang="en-US" sz="2100" dirty="0"/>
              <a:t>• Every child has a powerful drive to connect.</a:t>
            </a:r>
          </a:p>
          <a:p>
            <a:pPr marL="0" indent="0">
              <a:buNone/>
            </a:pPr>
            <a:r>
              <a:rPr lang="en-US" sz="2100" dirty="0"/>
              <a:t>   - Need connection to survive; can't meet needs on their</a:t>
            </a:r>
          </a:p>
          <a:p>
            <a:pPr marL="0" indent="0">
              <a:buNone/>
            </a:pPr>
            <a:r>
              <a:rPr lang="en-US" sz="2100" dirty="0"/>
              <a:t>      own.</a:t>
            </a:r>
          </a:p>
          <a:p>
            <a:pPr marL="0" indent="0">
              <a:buNone/>
            </a:pPr>
            <a:r>
              <a:rPr lang="en-US" sz="2100" dirty="0"/>
              <a:t>• If parents don't connect due to their own issues:</a:t>
            </a:r>
          </a:p>
          <a:p>
            <a:pPr marL="0" indent="0">
              <a:buNone/>
            </a:pPr>
            <a:r>
              <a:rPr lang="en-US" sz="2100" dirty="0"/>
              <a:t>   - Child develops Complex Trauma but remains driven to</a:t>
            </a:r>
          </a:p>
          <a:p>
            <a:pPr marL="0" indent="0">
              <a:buNone/>
            </a:pPr>
            <a:r>
              <a:rPr lang="en-US" sz="2100" dirty="0"/>
              <a:t>       connect.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US" sz="4200"/>
              <a:t>Complex Trauma and Letting Go - Connections</a:t>
            </a:r>
          </a:p>
        </p:txBody>
      </p:sp>
      <p:sp>
        <p:nvSpPr>
          <p:cNvPr id="3" name="Content Placeholder 2"/>
          <p:cNvSpPr>
            <a:spLocks noGrp="1"/>
          </p:cNvSpPr>
          <p:nvPr>
            <p:ph idx="1"/>
          </p:nvPr>
        </p:nvSpPr>
        <p:spPr>
          <a:xfrm>
            <a:off x="480059" y="2967021"/>
            <a:ext cx="7759701" cy="3175159"/>
          </a:xfrm>
        </p:spPr>
        <p:txBody>
          <a:bodyPr anchor="ctr">
            <a:normAutofit/>
          </a:bodyPr>
          <a:lstStyle/>
          <a:p>
            <a:pPr marL="0" indent="0">
              <a:buNone/>
            </a:pPr>
            <a:r>
              <a:rPr lang="en-US" sz="2100" dirty="0"/>
              <a:t>• Fawning to connect:</a:t>
            </a:r>
          </a:p>
          <a:p>
            <a:pPr marL="0" indent="0">
              <a:buNone/>
            </a:pPr>
            <a:r>
              <a:rPr lang="en-US" sz="2100" dirty="0"/>
              <a:t>   - Pleasing others for validation.</a:t>
            </a:r>
          </a:p>
          <a:p>
            <a:pPr marL="0" indent="0">
              <a:buNone/>
            </a:pPr>
            <a:r>
              <a:rPr lang="en-US" sz="2100" dirty="0"/>
              <a:t>   - Leads to belief that authenticity prevents connection.</a:t>
            </a:r>
          </a:p>
          <a:p>
            <a:pPr marL="0" indent="0">
              <a:buNone/>
            </a:pPr>
            <a:r>
              <a:rPr lang="en-US" sz="2100" dirty="0"/>
              <a:t>• Acting out for attention:</a:t>
            </a:r>
          </a:p>
          <a:p>
            <a:pPr marL="0" indent="0">
              <a:buNone/>
            </a:pPr>
            <a:r>
              <a:rPr lang="en-US" sz="2100" dirty="0"/>
              <a:t>   - Being bad, sick, or angry for focus.</a:t>
            </a:r>
          </a:p>
          <a:p>
            <a:pPr marL="0" indent="0">
              <a:buNone/>
            </a:pPr>
            <a:r>
              <a:rPr lang="en-US" sz="2100" dirty="0"/>
              <a:t>• Seeking friends but forming insecure attachments:</a:t>
            </a:r>
          </a:p>
          <a:p>
            <a:pPr marL="0" indent="0">
              <a:buNone/>
            </a:pPr>
            <a:r>
              <a:rPr lang="en-US" sz="2100" dirty="0"/>
              <a:t>   - Attracted to unhealthy people and groups.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201"/>
            <a:ext cx="84582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6535BD9-0997-84DD-E297-C5313D84AFA3}"/>
              </a:ext>
            </a:extLst>
          </p:cNvPr>
          <p:cNvSpPr>
            <a:spLocks noGrp="1"/>
          </p:cNvSpPr>
          <p:nvPr>
            <p:ph type="title"/>
          </p:nvPr>
        </p:nvSpPr>
        <p:spPr>
          <a:xfrm>
            <a:off x="857250" y="990599"/>
            <a:ext cx="7429500" cy="685800"/>
          </a:xfrm>
        </p:spPr>
        <p:txBody>
          <a:bodyPr anchor="t">
            <a:normAutofit/>
          </a:bodyPr>
          <a:lstStyle/>
          <a:p>
            <a:r>
              <a:rPr lang="en-US" sz="3500"/>
              <a:t>Connections</a:t>
            </a:r>
          </a:p>
        </p:txBody>
      </p:sp>
      <p:graphicFrame>
        <p:nvGraphicFramePr>
          <p:cNvPr id="5" name="Content Placeholder 2">
            <a:extLst>
              <a:ext uri="{FF2B5EF4-FFF2-40B4-BE49-F238E27FC236}">
                <a16:creationId xmlns:a16="http://schemas.microsoft.com/office/drawing/2014/main" id="{8C10DCF9-38BF-EF80-831A-F4BD44FCC7F0}"/>
              </a:ext>
            </a:extLst>
          </p:cNvPr>
          <p:cNvGraphicFramePr>
            <a:graphicFrameLocks noGrp="1"/>
          </p:cNvGraphicFramePr>
          <p:nvPr>
            <p:ph idx="1"/>
            <p:extLst>
              <p:ext uri="{D42A27DB-BD31-4B8C-83A1-F6EECF244321}">
                <p14:modId xmlns:p14="http://schemas.microsoft.com/office/powerpoint/2010/main" val="3951218738"/>
              </p:ext>
            </p:extLst>
          </p:nvPr>
        </p:nvGraphicFramePr>
        <p:xfrm>
          <a:off x="514350" y="2133600"/>
          <a:ext cx="8115300" cy="3737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72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9" name="Rectangle 1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US" sz="4200"/>
              <a:t>Attachments to Things &amp; Activities</a:t>
            </a:r>
          </a:p>
        </p:txBody>
      </p:sp>
      <p:sp>
        <p:nvSpPr>
          <p:cNvPr id="3" name="Content Placeholder 2"/>
          <p:cNvSpPr>
            <a:spLocks noGrp="1"/>
          </p:cNvSpPr>
          <p:nvPr>
            <p:ph idx="1"/>
          </p:nvPr>
        </p:nvSpPr>
        <p:spPr>
          <a:xfrm>
            <a:off x="783771" y="3017522"/>
            <a:ext cx="7455989" cy="3124658"/>
          </a:xfrm>
        </p:spPr>
        <p:txBody>
          <a:bodyPr anchor="ctr">
            <a:normAutofit/>
          </a:bodyPr>
          <a:lstStyle/>
          <a:p>
            <a:pPr marL="0" indent="0">
              <a:buNone/>
            </a:pPr>
            <a:r>
              <a:rPr lang="en-US" sz="2100"/>
              <a:t>• Attachments to items:</a:t>
            </a:r>
          </a:p>
          <a:p>
            <a:pPr marL="0" indent="0">
              <a:buNone/>
            </a:pPr>
            <a:r>
              <a:rPr lang="en-US" sz="2100"/>
              <a:t>   - Bike, teddy bear, blanket for security.</a:t>
            </a:r>
          </a:p>
          <a:p>
            <a:pPr marL="0" indent="0">
              <a:buNone/>
            </a:pPr>
            <a:r>
              <a:rPr lang="en-US" sz="2100"/>
              <a:t>• Attachments to activities:</a:t>
            </a:r>
          </a:p>
          <a:p>
            <a:pPr marL="0" indent="0">
              <a:buNone/>
            </a:pPr>
            <a:r>
              <a:rPr lang="en-US" sz="2100"/>
              <a:t>   - Video games, food, extreme sports, etc.</a:t>
            </a:r>
          </a:p>
          <a:p>
            <a:pPr marL="0" indent="0">
              <a:buNone/>
            </a:pPr>
            <a:r>
              <a:rPr lang="en-US" sz="2100"/>
              <a:t>• Attachments to image/status:</a:t>
            </a:r>
          </a:p>
          <a:p>
            <a:pPr marL="0" indent="0">
              <a:buNone/>
            </a:pPr>
            <a:r>
              <a:rPr lang="en-US" sz="2100"/>
              <a:t>   - Seeking respect through certain images or achievements.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481B95-26EF-0023-AB9D-BF4C6345027B}"/>
              </a:ext>
            </a:extLst>
          </p:cNvPr>
          <p:cNvPicPr>
            <a:picLocks noChangeAspect="1"/>
          </p:cNvPicPr>
          <p:nvPr/>
        </p:nvPicPr>
        <p:blipFill>
          <a:blip r:embed="rId3">
            <a:duotone>
              <a:schemeClr val="bg2">
                <a:shade val="45000"/>
                <a:satMod val="135000"/>
              </a:schemeClr>
              <a:prstClr val="white"/>
            </a:duotone>
          </a:blip>
          <a:srcRect t="13043"/>
          <a:stretch/>
        </p:blipFill>
        <p:spPr>
          <a:xfrm>
            <a:off x="-205254" y="-44806"/>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FFB8D-8884-B11C-8FC1-AA0D269B9F28}"/>
              </a:ext>
            </a:extLst>
          </p:cNvPr>
          <p:cNvSpPr>
            <a:spLocks noGrp="1"/>
          </p:cNvSpPr>
          <p:nvPr>
            <p:ph type="title"/>
          </p:nvPr>
        </p:nvSpPr>
        <p:spPr>
          <a:xfrm>
            <a:off x="628650" y="365125"/>
            <a:ext cx="7886700" cy="1325563"/>
          </a:xfrm>
        </p:spPr>
        <p:txBody>
          <a:bodyPr>
            <a:normAutofit/>
          </a:bodyPr>
          <a:lstStyle/>
          <a:p>
            <a:pPr>
              <a:lnSpc>
                <a:spcPct val="90000"/>
              </a:lnSpc>
            </a:pPr>
            <a:r>
              <a:rPr lang="en-US" b="0" i="0" u="none" strike="noStrike" dirty="0">
                <a:effectLst/>
                <a:latin typeface="-webkit-standard"/>
              </a:rPr>
              <a:t>Attachments to Things &amp; Activities</a:t>
            </a:r>
            <a:endParaRPr lang="en-US" dirty="0"/>
          </a:p>
        </p:txBody>
      </p:sp>
      <p:graphicFrame>
        <p:nvGraphicFramePr>
          <p:cNvPr id="5" name="Content Placeholder 2">
            <a:extLst>
              <a:ext uri="{FF2B5EF4-FFF2-40B4-BE49-F238E27FC236}">
                <a16:creationId xmlns:a16="http://schemas.microsoft.com/office/drawing/2014/main" id="{9F11F711-1991-5F6E-D31A-DFE879117169}"/>
              </a:ext>
            </a:extLst>
          </p:cNvPr>
          <p:cNvGraphicFramePr>
            <a:graphicFrameLocks noGrp="1"/>
          </p:cNvGraphicFramePr>
          <p:nvPr>
            <p:ph idx="1"/>
            <p:extLst>
              <p:ext uri="{D42A27DB-BD31-4B8C-83A1-F6EECF244321}">
                <p14:modId xmlns:p14="http://schemas.microsoft.com/office/powerpoint/2010/main" val="815110170"/>
              </p:ext>
            </p:extLst>
          </p:nvPr>
        </p:nvGraphicFramePr>
        <p:xfrm>
          <a:off x="354563" y="1825625"/>
          <a:ext cx="8378889" cy="4667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173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Adaptations</a:t>
            </a:r>
          </a:p>
        </p:txBody>
      </p:sp>
      <p:sp>
        <p:nvSpPr>
          <p:cNvPr id="3" name="Content Placeholder 2"/>
          <p:cNvSpPr>
            <a:spLocks noGrp="1"/>
          </p:cNvSpPr>
          <p:nvPr>
            <p:ph idx="1"/>
          </p:nvPr>
        </p:nvSpPr>
        <p:spPr/>
        <p:txBody>
          <a:bodyPr/>
          <a:lstStyle/>
          <a:p>
            <a:pPr marL="0" indent="0">
              <a:buNone/>
            </a:pPr>
            <a:r>
              <a:rPr dirty="0"/>
              <a:t>• Children develop coping behaviors for survival:</a:t>
            </a:r>
          </a:p>
          <a:p>
            <a:pPr marL="0" indent="0">
              <a:buNone/>
            </a:pPr>
            <a:r>
              <a:rPr dirty="0"/>
              <a:t>   - Strong attachment to validated behaviors.</a:t>
            </a:r>
          </a:p>
          <a:p>
            <a:pPr marL="0" indent="0">
              <a:buNone/>
            </a:pPr>
            <a:r>
              <a:rPr dirty="0"/>
              <a:t>• Examples:</a:t>
            </a:r>
          </a:p>
          <a:p>
            <a:pPr marL="0" indent="0">
              <a:buNone/>
            </a:pPr>
            <a:r>
              <a:rPr dirty="0"/>
              <a:t>   - Being funny, in control, martyr-like, or pleasing.</a:t>
            </a:r>
          </a:p>
          <a:p>
            <a:pPr marL="0" indent="0">
              <a:buNone/>
            </a:pPr>
            <a:r>
              <a:rPr dirty="0"/>
              <a:t>   - Lying, anxiety, overthinking, or invisibility.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E94348-8B7C-14F2-0D8D-D7AF8EA86823}"/>
              </a:ext>
            </a:extLst>
          </p:cNvPr>
          <p:cNvPicPr>
            <a:picLocks noChangeAspect="1"/>
          </p:cNvPicPr>
          <p:nvPr/>
        </p:nvPicPr>
        <p:blipFill>
          <a:blip r:embed="rId3">
            <a:duotone>
              <a:schemeClr val="bg2">
                <a:shade val="45000"/>
                <a:satMod val="135000"/>
              </a:schemeClr>
              <a:prstClr val="white"/>
            </a:duotone>
          </a:blip>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59663-1539-C5E1-6551-E9943A9E2C76}"/>
              </a:ext>
            </a:extLst>
          </p:cNvPr>
          <p:cNvSpPr>
            <a:spLocks noGrp="1"/>
          </p:cNvSpPr>
          <p:nvPr>
            <p:ph type="title"/>
          </p:nvPr>
        </p:nvSpPr>
        <p:spPr>
          <a:xfrm>
            <a:off x="628650" y="317241"/>
            <a:ext cx="7886700" cy="951723"/>
          </a:xfrm>
        </p:spPr>
        <p:txBody>
          <a:bodyPr>
            <a:normAutofit/>
          </a:bodyPr>
          <a:lstStyle/>
          <a:p>
            <a:r>
              <a:rPr lang="en-US" dirty="0"/>
              <a:t>Adaptations</a:t>
            </a:r>
          </a:p>
        </p:txBody>
      </p:sp>
      <p:graphicFrame>
        <p:nvGraphicFramePr>
          <p:cNvPr id="5" name="Content Placeholder 2">
            <a:extLst>
              <a:ext uri="{FF2B5EF4-FFF2-40B4-BE49-F238E27FC236}">
                <a16:creationId xmlns:a16="http://schemas.microsoft.com/office/drawing/2014/main" id="{E1C8AB1D-AC42-B74F-8BD7-2F2FA74E400F}"/>
              </a:ext>
            </a:extLst>
          </p:cNvPr>
          <p:cNvGraphicFramePr>
            <a:graphicFrameLocks noGrp="1"/>
          </p:cNvGraphicFramePr>
          <p:nvPr>
            <p:ph idx="1"/>
            <p:extLst>
              <p:ext uri="{D42A27DB-BD31-4B8C-83A1-F6EECF244321}">
                <p14:modId xmlns:p14="http://schemas.microsoft.com/office/powerpoint/2010/main" val="2903071657"/>
              </p:ext>
            </p:extLst>
          </p:nvPr>
        </p:nvGraphicFramePr>
        <p:xfrm>
          <a:off x="261257" y="1492898"/>
          <a:ext cx="8254093" cy="4684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5648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Maladaptations</a:t>
            </a:r>
          </a:p>
        </p:txBody>
      </p:sp>
      <p:sp>
        <p:nvSpPr>
          <p:cNvPr id="3" name="Content Placeholder 2"/>
          <p:cNvSpPr>
            <a:spLocks noGrp="1"/>
          </p:cNvSpPr>
          <p:nvPr>
            <p:ph idx="1"/>
          </p:nvPr>
        </p:nvSpPr>
        <p:spPr/>
        <p:txBody>
          <a:bodyPr/>
          <a:lstStyle/>
          <a:p>
            <a:pPr marL="0" indent="0">
              <a:buNone/>
            </a:pPr>
            <a:r>
              <a:rPr lang="en-US" dirty="0"/>
              <a:t>• Adaptations become maladaptive over time:</a:t>
            </a:r>
          </a:p>
          <a:p>
            <a:pPr marL="0" indent="0">
              <a:buNone/>
            </a:pPr>
            <a:r>
              <a:rPr lang="en-US" dirty="0"/>
              <a:t>   - Enable survival as a child but cause negative</a:t>
            </a:r>
          </a:p>
          <a:p>
            <a:pPr marL="0" indent="0">
              <a:buNone/>
            </a:pPr>
            <a:r>
              <a:rPr lang="en-US" dirty="0"/>
              <a:t>      consequences later.</a:t>
            </a:r>
          </a:p>
          <a:p>
            <a:pPr marL="0" indent="0">
              <a:buNone/>
            </a:pPr>
            <a:r>
              <a:rPr lang="en-US" dirty="0"/>
              <a:t>• To heal:</a:t>
            </a:r>
          </a:p>
          <a:p>
            <a:pPr marL="0" indent="0">
              <a:buNone/>
            </a:pPr>
            <a:r>
              <a:rPr lang="en-US" dirty="0"/>
              <a:t>   - Let go of unhealthy attachments formed from</a:t>
            </a:r>
          </a:p>
          <a:p>
            <a:pPr marL="0" indent="0">
              <a:buNone/>
            </a:pPr>
            <a:r>
              <a:rPr lang="en-US" dirty="0"/>
              <a:t>      adaptations.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3037</TotalTime>
  <Words>816</Words>
  <Application>Microsoft Office PowerPoint</Application>
  <PresentationFormat>On-screen Show (4:3)</PresentationFormat>
  <Paragraphs>77</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-webkit-standard</vt:lpstr>
      <vt:lpstr>Office Theme</vt:lpstr>
      <vt:lpstr>Complex Trauma and Letting Go Adapted from Tim Fletcher https://youtu.be/ODJoCGQTepE?si=1tL14evvXMSBJ7xk  </vt:lpstr>
      <vt:lpstr>Complex Trauma and Letting Go</vt:lpstr>
      <vt:lpstr>Complex Trauma and Letting Go - Connections</vt:lpstr>
      <vt:lpstr>Connections</vt:lpstr>
      <vt:lpstr>Attachments to Things &amp; Activities</vt:lpstr>
      <vt:lpstr>Attachments to Things &amp; Activities</vt:lpstr>
      <vt:lpstr>Adaptations</vt:lpstr>
      <vt:lpstr>Adaptations</vt:lpstr>
      <vt:lpstr>Maladaptations</vt:lpstr>
      <vt:lpstr>Maladaptations</vt:lpstr>
      <vt:lpstr>Beliefs and Values</vt:lpstr>
      <vt:lpstr>Beliefs and Values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Dr. Jeff</dc:creator>
  <cp:keywords/>
  <dc:description>generated using python-pptx</dc:description>
  <cp:lastModifiedBy>Jeffrey Hansen, Ph.D.</cp:lastModifiedBy>
  <cp:revision>3</cp:revision>
  <dcterms:created xsi:type="dcterms:W3CDTF">2013-01-27T09:14:16Z</dcterms:created>
  <dcterms:modified xsi:type="dcterms:W3CDTF">2025-01-30T14:30:15Z</dcterms:modified>
  <cp:category/>
</cp:coreProperties>
</file>