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8"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5" autoAdjust="0"/>
    <p:restoredTop sz="94660"/>
  </p:normalViewPr>
  <p:slideViewPr>
    <p:cSldViewPr snapToGrid="0">
      <p:cViewPr varScale="1">
        <p:scale>
          <a:sx n="63" d="100"/>
          <a:sy n="63" d="100"/>
        </p:scale>
        <p:origin x="804" y="6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67C98DF-ED4A-0D75-2E7E-AB6474A3347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64574DD-D3C4-9E85-9CAA-AF7C6DD9AC3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51746CD9-1942-E61B-9D9E-1DFED4C494AB}"/>
              </a:ext>
            </a:extLst>
          </p:cNvPr>
          <p:cNvSpPr>
            <a:spLocks noGrp="1"/>
          </p:cNvSpPr>
          <p:nvPr>
            <p:ph type="dt" sz="half" idx="10"/>
          </p:nvPr>
        </p:nvSpPr>
        <p:spPr/>
        <p:txBody>
          <a:bodyPr/>
          <a:lstStyle/>
          <a:p>
            <a:fld id="{0F3D906D-19B1-469A-8D48-72D0C5F46472}" type="datetimeFigureOut">
              <a:rPr lang="en-US" smtClean="0"/>
              <a:t>4/16/2023</a:t>
            </a:fld>
            <a:endParaRPr lang="en-US"/>
          </a:p>
        </p:txBody>
      </p:sp>
      <p:sp>
        <p:nvSpPr>
          <p:cNvPr id="5" name="Footer Placeholder 4">
            <a:extLst>
              <a:ext uri="{FF2B5EF4-FFF2-40B4-BE49-F238E27FC236}">
                <a16:creationId xmlns:a16="http://schemas.microsoft.com/office/drawing/2014/main" id="{99F74828-C7AD-6747-21EC-54D71076452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8033429-A767-0F92-BE9D-9D774DBF225D}"/>
              </a:ext>
            </a:extLst>
          </p:cNvPr>
          <p:cNvSpPr>
            <a:spLocks noGrp="1"/>
          </p:cNvSpPr>
          <p:nvPr>
            <p:ph type="sldNum" sz="quarter" idx="12"/>
          </p:nvPr>
        </p:nvSpPr>
        <p:spPr/>
        <p:txBody>
          <a:bodyPr/>
          <a:lstStyle/>
          <a:p>
            <a:fld id="{AB12BDF2-906E-4400-B426-F0B89BF3390A}" type="slidenum">
              <a:rPr lang="en-US" smtClean="0"/>
              <a:t>‹#›</a:t>
            </a:fld>
            <a:endParaRPr lang="en-US"/>
          </a:p>
        </p:txBody>
      </p:sp>
    </p:spTree>
    <p:extLst>
      <p:ext uri="{BB962C8B-B14F-4D97-AF65-F5344CB8AC3E}">
        <p14:creationId xmlns:p14="http://schemas.microsoft.com/office/powerpoint/2010/main" val="301312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6F9998A-3242-5C78-6945-C4A782DA2BD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7CABC51A-0EF9-552A-B786-DA09189DB67A}"/>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4D1333E-57AF-A07D-4DEE-22E80BB8AFB0}"/>
              </a:ext>
            </a:extLst>
          </p:cNvPr>
          <p:cNvSpPr>
            <a:spLocks noGrp="1"/>
          </p:cNvSpPr>
          <p:nvPr>
            <p:ph type="dt" sz="half" idx="10"/>
          </p:nvPr>
        </p:nvSpPr>
        <p:spPr/>
        <p:txBody>
          <a:bodyPr/>
          <a:lstStyle/>
          <a:p>
            <a:fld id="{0F3D906D-19B1-469A-8D48-72D0C5F46472}" type="datetimeFigureOut">
              <a:rPr lang="en-US" smtClean="0"/>
              <a:t>4/16/2023</a:t>
            </a:fld>
            <a:endParaRPr lang="en-US"/>
          </a:p>
        </p:txBody>
      </p:sp>
      <p:sp>
        <p:nvSpPr>
          <p:cNvPr id="5" name="Footer Placeholder 4">
            <a:extLst>
              <a:ext uri="{FF2B5EF4-FFF2-40B4-BE49-F238E27FC236}">
                <a16:creationId xmlns:a16="http://schemas.microsoft.com/office/drawing/2014/main" id="{5BAE6D4F-34F2-F783-3B0E-3CC8961283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B8425A4-4178-09F0-5AB2-E78481A002A1}"/>
              </a:ext>
            </a:extLst>
          </p:cNvPr>
          <p:cNvSpPr>
            <a:spLocks noGrp="1"/>
          </p:cNvSpPr>
          <p:nvPr>
            <p:ph type="sldNum" sz="quarter" idx="12"/>
          </p:nvPr>
        </p:nvSpPr>
        <p:spPr/>
        <p:txBody>
          <a:bodyPr/>
          <a:lstStyle/>
          <a:p>
            <a:fld id="{AB12BDF2-906E-4400-B426-F0B89BF3390A}" type="slidenum">
              <a:rPr lang="en-US" smtClean="0"/>
              <a:t>‹#›</a:t>
            </a:fld>
            <a:endParaRPr lang="en-US"/>
          </a:p>
        </p:txBody>
      </p:sp>
    </p:spTree>
    <p:extLst>
      <p:ext uri="{BB962C8B-B14F-4D97-AF65-F5344CB8AC3E}">
        <p14:creationId xmlns:p14="http://schemas.microsoft.com/office/powerpoint/2010/main" val="405276597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B0D4034-ACDE-072F-0D0E-7A28E7AE393E}"/>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32351F0E-393F-BD9E-083B-D561D08DC745}"/>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AFA8E14-3C0D-7DD1-7BF2-BA6304575C63}"/>
              </a:ext>
            </a:extLst>
          </p:cNvPr>
          <p:cNvSpPr>
            <a:spLocks noGrp="1"/>
          </p:cNvSpPr>
          <p:nvPr>
            <p:ph type="dt" sz="half" idx="10"/>
          </p:nvPr>
        </p:nvSpPr>
        <p:spPr/>
        <p:txBody>
          <a:bodyPr/>
          <a:lstStyle/>
          <a:p>
            <a:fld id="{0F3D906D-19B1-469A-8D48-72D0C5F46472}" type="datetimeFigureOut">
              <a:rPr lang="en-US" smtClean="0"/>
              <a:t>4/16/2023</a:t>
            </a:fld>
            <a:endParaRPr lang="en-US"/>
          </a:p>
        </p:txBody>
      </p:sp>
      <p:sp>
        <p:nvSpPr>
          <p:cNvPr id="5" name="Footer Placeholder 4">
            <a:extLst>
              <a:ext uri="{FF2B5EF4-FFF2-40B4-BE49-F238E27FC236}">
                <a16:creationId xmlns:a16="http://schemas.microsoft.com/office/drawing/2014/main" id="{351E9003-36C8-7A2B-CCF9-B79A8860F6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1DAD1FA-FB1B-1A3C-DD74-1671B2C1AEE2}"/>
              </a:ext>
            </a:extLst>
          </p:cNvPr>
          <p:cNvSpPr>
            <a:spLocks noGrp="1"/>
          </p:cNvSpPr>
          <p:nvPr>
            <p:ph type="sldNum" sz="quarter" idx="12"/>
          </p:nvPr>
        </p:nvSpPr>
        <p:spPr/>
        <p:txBody>
          <a:bodyPr/>
          <a:lstStyle/>
          <a:p>
            <a:fld id="{AB12BDF2-906E-4400-B426-F0B89BF3390A}" type="slidenum">
              <a:rPr lang="en-US" smtClean="0"/>
              <a:t>‹#›</a:t>
            </a:fld>
            <a:endParaRPr lang="en-US"/>
          </a:p>
        </p:txBody>
      </p:sp>
    </p:spTree>
    <p:extLst>
      <p:ext uri="{BB962C8B-B14F-4D97-AF65-F5344CB8AC3E}">
        <p14:creationId xmlns:p14="http://schemas.microsoft.com/office/powerpoint/2010/main" val="13366797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1874462-FEDB-17B5-2376-AA296548B91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0959E64-4B68-4401-FFC6-E30E2303F1F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78B4BEB3-E0A0-D489-D9C7-DACFA498B440}"/>
              </a:ext>
            </a:extLst>
          </p:cNvPr>
          <p:cNvSpPr>
            <a:spLocks noGrp="1"/>
          </p:cNvSpPr>
          <p:nvPr>
            <p:ph type="dt" sz="half" idx="10"/>
          </p:nvPr>
        </p:nvSpPr>
        <p:spPr/>
        <p:txBody>
          <a:bodyPr/>
          <a:lstStyle/>
          <a:p>
            <a:fld id="{0F3D906D-19B1-469A-8D48-72D0C5F46472}" type="datetimeFigureOut">
              <a:rPr lang="en-US" smtClean="0"/>
              <a:t>4/16/2023</a:t>
            </a:fld>
            <a:endParaRPr lang="en-US"/>
          </a:p>
        </p:txBody>
      </p:sp>
      <p:sp>
        <p:nvSpPr>
          <p:cNvPr id="5" name="Footer Placeholder 4">
            <a:extLst>
              <a:ext uri="{FF2B5EF4-FFF2-40B4-BE49-F238E27FC236}">
                <a16:creationId xmlns:a16="http://schemas.microsoft.com/office/drawing/2014/main" id="{AA74709E-5756-E096-37E7-C6B0DE9949E4}"/>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2D7CF04-89F2-D432-0D1D-923103CBC913}"/>
              </a:ext>
            </a:extLst>
          </p:cNvPr>
          <p:cNvSpPr>
            <a:spLocks noGrp="1"/>
          </p:cNvSpPr>
          <p:nvPr>
            <p:ph type="sldNum" sz="quarter" idx="12"/>
          </p:nvPr>
        </p:nvSpPr>
        <p:spPr/>
        <p:txBody>
          <a:bodyPr/>
          <a:lstStyle/>
          <a:p>
            <a:fld id="{AB12BDF2-906E-4400-B426-F0B89BF3390A}" type="slidenum">
              <a:rPr lang="en-US" smtClean="0"/>
              <a:t>‹#›</a:t>
            </a:fld>
            <a:endParaRPr lang="en-US"/>
          </a:p>
        </p:txBody>
      </p:sp>
    </p:spTree>
    <p:extLst>
      <p:ext uri="{BB962C8B-B14F-4D97-AF65-F5344CB8AC3E}">
        <p14:creationId xmlns:p14="http://schemas.microsoft.com/office/powerpoint/2010/main" val="102107942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EDDB375-155E-8DB5-6B75-5FE4D099520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DF0CAE33-60F7-23D7-C089-262FCD61F86C}"/>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2EF65DBF-EDA8-3359-54A7-DCAD44848D82}"/>
              </a:ext>
            </a:extLst>
          </p:cNvPr>
          <p:cNvSpPr>
            <a:spLocks noGrp="1"/>
          </p:cNvSpPr>
          <p:nvPr>
            <p:ph type="dt" sz="half" idx="10"/>
          </p:nvPr>
        </p:nvSpPr>
        <p:spPr/>
        <p:txBody>
          <a:bodyPr/>
          <a:lstStyle/>
          <a:p>
            <a:fld id="{0F3D906D-19B1-469A-8D48-72D0C5F46472}" type="datetimeFigureOut">
              <a:rPr lang="en-US" smtClean="0"/>
              <a:t>4/16/2023</a:t>
            </a:fld>
            <a:endParaRPr lang="en-US"/>
          </a:p>
        </p:txBody>
      </p:sp>
      <p:sp>
        <p:nvSpPr>
          <p:cNvPr id="5" name="Footer Placeholder 4">
            <a:extLst>
              <a:ext uri="{FF2B5EF4-FFF2-40B4-BE49-F238E27FC236}">
                <a16:creationId xmlns:a16="http://schemas.microsoft.com/office/drawing/2014/main" id="{A6002A3E-6279-280F-15E5-D29193ECBE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8CCC8CB3-9351-E6EC-2D39-EF633A45D103}"/>
              </a:ext>
            </a:extLst>
          </p:cNvPr>
          <p:cNvSpPr>
            <a:spLocks noGrp="1"/>
          </p:cNvSpPr>
          <p:nvPr>
            <p:ph type="sldNum" sz="quarter" idx="12"/>
          </p:nvPr>
        </p:nvSpPr>
        <p:spPr/>
        <p:txBody>
          <a:bodyPr/>
          <a:lstStyle/>
          <a:p>
            <a:fld id="{AB12BDF2-906E-4400-B426-F0B89BF3390A}" type="slidenum">
              <a:rPr lang="en-US" smtClean="0"/>
              <a:t>‹#›</a:t>
            </a:fld>
            <a:endParaRPr lang="en-US"/>
          </a:p>
        </p:txBody>
      </p:sp>
    </p:spTree>
    <p:extLst>
      <p:ext uri="{BB962C8B-B14F-4D97-AF65-F5344CB8AC3E}">
        <p14:creationId xmlns:p14="http://schemas.microsoft.com/office/powerpoint/2010/main" val="201117145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F166B5A-0B10-B0FE-6B51-235AF45469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59481DD5-F58C-2832-FB6B-18D4F0741C7A}"/>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45D56B35-1A9C-36C6-4E52-D4E3493B6EBF}"/>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45A32CC1-EC80-E35E-F3DC-07A1C24F6023}"/>
              </a:ext>
            </a:extLst>
          </p:cNvPr>
          <p:cNvSpPr>
            <a:spLocks noGrp="1"/>
          </p:cNvSpPr>
          <p:nvPr>
            <p:ph type="dt" sz="half" idx="10"/>
          </p:nvPr>
        </p:nvSpPr>
        <p:spPr/>
        <p:txBody>
          <a:bodyPr/>
          <a:lstStyle/>
          <a:p>
            <a:fld id="{0F3D906D-19B1-469A-8D48-72D0C5F46472}" type="datetimeFigureOut">
              <a:rPr lang="en-US" smtClean="0"/>
              <a:t>4/16/2023</a:t>
            </a:fld>
            <a:endParaRPr lang="en-US"/>
          </a:p>
        </p:txBody>
      </p:sp>
      <p:sp>
        <p:nvSpPr>
          <p:cNvPr id="6" name="Footer Placeholder 5">
            <a:extLst>
              <a:ext uri="{FF2B5EF4-FFF2-40B4-BE49-F238E27FC236}">
                <a16:creationId xmlns:a16="http://schemas.microsoft.com/office/drawing/2014/main" id="{7E789160-F632-3E57-3042-EBAFCE84DAC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2FF243-E41B-095A-27AB-362D89D41189}"/>
              </a:ext>
            </a:extLst>
          </p:cNvPr>
          <p:cNvSpPr>
            <a:spLocks noGrp="1"/>
          </p:cNvSpPr>
          <p:nvPr>
            <p:ph type="sldNum" sz="quarter" idx="12"/>
          </p:nvPr>
        </p:nvSpPr>
        <p:spPr/>
        <p:txBody>
          <a:bodyPr/>
          <a:lstStyle/>
          <a:p>
            <a:fld id="{AB12BDF2-906E-4400-B426-F0B89BF3390A}" type="slidenum">
              <a:rPr lang="en-US" smtClean="0"/>
              <a:t>‹#›</a:t>
            </a:fld>
            <a:endParaRPr lang="en-US"/>
          </a:p>
        </p:txBody>
      </p:sp>
    </p:spTree>
    <p:extLst>
      <p:ext uri="{BB962C8B-B14F-4D97-AF65-F5344CB8AC3E}">
        <p14:creationId xmlns:p14="http://schemas.microsoft.com/office/powerpoint/2010/main" val="247369468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5DDDA40-E525-A78B-7EBC-712709D1D3D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2D2B6393-60A8-580F-BE89-2B9D5B10BDDB}"/>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E945C3C0-A1AA-8A51-2B03-207A598F6B5E}"/>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6EA2C23D-F28A-49A4-02DF-E59697CDAD86}"/>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0C3A0FBD-7A2C-4483-14D1-A07081BD8B1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818B4F92-076A-E0F1-7407-E35B9B2B5704}"/>
              </a:ext>
            </a:extLst>
          </p:cNvPr>
          <p:cNvSpPr>
            <a:spLocks noGrp="1"/>
          </p:cNvSpPr>
          <p:nvPr>
            <p:ph type="dt" sz="half" idx="10"/>
          </p:nvPr>
        </p:nvSpPr>
        <p:spPr/>
        <p:txBody>
          <a:bodyPr/>
          <a:lstStyle/>
          <a:p>
            <a:fld id="{0F3D906D-19B1-469A-8D48-72D0C5F46472}" type="datetimeFigureOut">
              <a:rPr lang="en-US" smtClean="0"/>
              <a:t>4/16/2023</a:t>
            </a:fld>
            <a:endParaRPr lang="en-US"/>
          </a:p>
        </p:txBody>
      </p:sp>
      <p:sp>
        <p:nvSpPr>
          <p:cNvPr id="8" name="Footer Placeholder 7">
            <a:extLst>
              <a:ext uri="{FF2B5EF4-FFF2-40B4-BE49-F238E27FC236}">
                <a16:creationId xmlns:a16="http://schemas.microsoft.com/office/drawing/2014/main" id="{51543426-6ACD-7976-729D-EEBAA5B4A75F}"/>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A651EF9D-8ED6-2C82-CD3C-3DB7F9DF1432}"/>
              </a:ext>
            </a:extLst>
          </p:cNvPr>
          <p:cNvSpPr>
            <a:spLocks noGrp="1"/>
          </p:cNvSpPr>
          <p:nvPr>
            <p:ph type="sldNum" sz="quarter" idx="12"/>
          </p:nvPr>
        </p:nvSpPr>
        <p:spPr/>
        <p:txBody>
          <a:bodyPr/>
          <a:lstStyle/>
          <a:p>
            <a:fld id="{AB12BDF2-906E-4400-B426-F0B89BF3390A}" type="slidenum">
              <a:rPr lang="en-US" smtClean="0"/>
              <a:t>‹#›</a:t>
            </a:fld>
            <a:endParaRPr lang="en-US"/>
          </a:p>
        </p:txBody>
      </p:sp>
    </p:spTree>
    <p:extLst>
      <p:ext uri="{BB962C8B-B14F-4D97-AF65-F5344CB8AC3E}">
        <p14:creationId xmlns:p14="http://schemas.microsoft.com/office/powerpoint/2010/main" val="33555675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087D0F-381A-6985-C196-4CA134B8D97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DC6FC9D1-5215-9D3B-FDB5-8B882DEFAB55}"/>
              </a:ext>
            </a:extLst>
          </p:cNvPr>
          <p:cNvSpPr>
            <a:spLocks noGrp="1"/>
          </p:cNvSpPr>
          <p:nvPr>
            <p:ph type="dt" sz="half" idx="10"/>
          </p:nvPr>
        </p:nvSpPr>
        <p:spPr/>
        <p:txBody>
          <a:bodyPr/>
          <a:lstStyle/>
          <a:p>
            <a:fld id="{0F3D906D-19B1-469A-8D48-72D0C5F46472}" type="datetimeFigureOut">
              <a:rPr lang="en-US" smtClean="0"/>
              <a:t>4/16/2023</a:t>
            </a:fld>
            <a:endParaRPr lang="en-US"/>
          </a:p>
        </p:txBody>
      </p:sp>
      <p:sp>
        <p:nvSpPr>
          <p:cNvPr id="4" name="Footer Placeholder 3">
            <a:extLst>
              <a:ext uri="{FF2B5EF4-FFF2-40B4-BE49-F238E27FC236}">
                <a16:creationId xmlns:a16="http://schemas.microsoft.com/office/drawing/2014/main" id="{F708F5B1-C446-5A6D-D65C-303EF821CD8C}"/>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A74904EC-0982-4CC9-8133-6F5BBFEF78DD}"/>
              </a:ext>
            </a:extLst>
          </p:cNvPr>
          <p:cNvSpPr>
            <a:spLocks noGrp="1"/>
          </p:cNvSpPr>
          <p:nvPr>
            <p:ph type="sldNum" sz="quarter" idx="12"/>
          </p:nvPr>
        </p:nvSpPr>
        <p:spPr/>
        <p:txBody>
          <a:bodyPr/>
          <a:lstStyle/>
          <a:p>
            <a:fld id="{AB12BDF2-906E-4400-B426-F0B89BF3390A}" type="slidenum">
              <a:rPr lang="en-US" smtClean="0"/>
              <a:t>‹#›</a:t>
            </a:fld>
            <a:endParaRPr lang="en-US"/>
          </a:p>
        </p:txBody>
      </p:sp>
    </p:spTree>
    <p:extLst>
      <p:ext uri="{BB962C8B-B14F-4D97-AF65-F5344CB8AC3E}">
        <p14:creationId xmlns:p14="http://schemas.microsoft.com/office/powerpoint/2010/main" val="2887689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A54828D-11AB-1953-98F2-762FC58F1F40}"/>
              </a:ext>
            </a:extLst>
          </p:cNvPr>
          <p:cNvSpPr>
            <a:spLocks noGrp="1"/>
          </p:cNvSpPr>
          <p:nvPr>
            <p:ph type="dt" sz="half" idx="10"/>
          </p:nvPr>
        </p:nvSpPr>
        <p:spPr/>
        <p:txBody>
          <a:bodyPr/>
          <a:lstStyle/>
          <a:p>
            <a:fld id="{0F3D906D-19B1-469A-8D48-72D0C5F46472}" type="datetimeFigureOut">
              <a:rPr lang="en-US" smtClean="0"/>
              <a:t>4/16/2023</a:t>
            </a:fld>
            <a:endParaRPr lang="en-US"/>
          </a:p>
        </p:txBody>
      </p:sp>
      <p:sp>
        <p:nvSpPr>
          <p:cNvPr id="3" name="Footer Placeholder 2">
            <a:extLst>
              <a:ext uri="{FF2B5EF4-FFF2-40B4-BE49-F238E27FC236}">
                <a16:creationId xmlns:a16="http://schemas.microsoft.com/office/drawing/2014/main" id="{0B85B173-0342-16F3-C2B1-0483C2F38860}"/>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BA0220E-FDF4-614E-CA15-5AA00A1EA43A}"/>
              </a:ext>
            </a:extLst>
          </p:cNvPr>
          <p:cNvSpPr>
            <a:spLocks noGrp="1"/>
          </p:cNvSpPr>
          <p:nvPr>
            <p:ph type="sldNum" sz="quarter" idx="12"/>
          </p:nvPr>
        </p:nvSpPr>
        <p:spPr/>
        <p:txBody>
          <a:bodyPr/>
          <a:lstStyle/>
          <a:p>
            <a:fld id="{AB12BDF2-906E-4400-B426-F0B89BF3390A}" type="slidenum">
              <a:rPr lang="en-US" smtClean="0"/>
              <a:t>‹#›</a:t>
            </a:fld>
            <a:endParaRPr lang="en-US"/>
          </a:p>
        </p:txBody>
      </p:sp>
    </p:spTree>
    <p:extLst>
      <p:ext uri="{BB962C8B-B14F-4D97-AF65-F5344CB8AC3E}">
        <p14:creationId xmlns:p14="http://schemas.microsoft.com/office/powerpoint/2010/main" val="10142067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7A20E3-EDB3-BB06-7FE5-678032304DD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E05CA61A-51E7-A519-AADC-560C2FE1E55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C1CFECF-6CE2-9BAB-D47D-B6F97B22C626}"/>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84F84BE3-D19A-6645-D45C-6770E18E6861}"/>
              </a:ext>
            </a:extLst>
          </p:cNvPr>
          <p:cNvSpPr>
            <a:spLocks noGrp="1"/>
          </p:cNvSpPr>
          <p:nvPr>
            <p:ph type="dt" sz="half" idx="10"/>
          </p:nvPr>
        </p:nvSpPr>
        <p:spPr/>
        <p:txBody>
          <a:bodyPr/>
          <a:lstStyle/>
          <a:p>
            <a:fld id="{0F3D906D-19B1-469A-8D48-72D0C5F46472}" type="datetimeFigureOut">
              <a:rPr lang="en-US" smtClean="0"/>
              <a:t>4/16/2023</a:t>
            </a:fld>
            <a:endParaRPr lang="en-US"/>
          </a:p>
        </p:txBody>
      </p:sp>
      <p:sp>
        <p:nvSpPr>
          <p:cNvPr id="6" name="Footer Placeholder 5">
            <a:extLst>
              <a:ext uri="{FF2B5EF4-FFF2-40B4-BE49-F238E27FC236}">
                <a16:creationId xmlns:a16="http://schemas.microsoft.com/office/drawing/2014/main" id="{38EF1109-DC08-9C38-7E09-88176C8B36FA}"/>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75A15E4B-56E3-F6D6-D1BD-3A96BB406A8F}"/>
              </a:ext>
            </a:extLst>
          </p:cNvPr>
          <p:cNvSpPr>
            <a:spLocks noGrp="1"/>
          </p:cNvSpPr>
          <p:nvPr>
            <p:ph type="sldNum" sz="quarter" idx="12"/>
          </p:nvPr>
        </p:nvSpPr>
        <p:spPr/>
        <p:txBody>
          <a:bodyPr/>
          <a:lstStyle/>
          <a:p>
            <a:fld id="{AB12BDF2-906E-4400-B426-F0B89BF3390A}" type="slidenum">
              <a:rPr lang="en-US" smtClean="0"/>
              <a:t>‹#›</a:t>
            </a:fld>
            <a:endParaRPr lang="en-US"/>
          </a:p>
        </p:txBody>
      </p:sp>
    </p:spTree>
    <p:extLst>
      <p:ext uri="{BB962C8B-B14F-4D97-AF65-F5344CB8AC3E}">
        <p14:creationId xmlns:p14="http://schemas.microsoft.com/office/powerpoint/2010/main" val="211556230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F59BE-C6BC-D91F-16AA-F4B2FFACE4F2}"/>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E691FBAB-DCB3-748A-3728-FC7CC48CAB03}"/>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BF150D2A-04C3-9D1D-7FDA-04522B5D409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BA95072-E824-431D-D232-EC96A1CEA448}"/>
              </a:ext>
            </a:extLst>
          </p:cNvPr>
          <p:cNvSpPr>
            <a:spLocks noGrp="1"/>
          </p:cNvSpPr>
          <p:nvPr>
            <p:ph type="dt" sz="half" idx="10"/>
          </p:nvPr>
        </p:nvSpPr>
        <p:spPr/>
        <p:txBody>
          <a:bodyPr/>
          <a:lstStyle/>
          <a:p>
            <a:fld id="{0F3D906D-19B1-469A-8D48-72D0C5F46472}" type="datetimeFigureOut">
              <a:rPr lang="en-US" smtClean="0"/>
              <a:t>4/16/2023</a:t>
            </a:fld>
            <a:endParaRPr lang="en-US"/>
          </a:p>
        </p:txBody>
      </p:sp>
      <p:sp>
        <p:nvSpPr>
          <p:cNvPr id="6" name="Footer Placeholder 5">
            <a:extLst>
              <a:ext uri="{FF2B5EF4-FFF2-40B4-BE49-F238E27FC236}">
                <a16:creationId xmlns:a16="http://schemas.microsoft.com/office/drawing/2014/main" id="{439666B6-FFF7-157E-12D4-B90DBC53B46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DD133C3-F798-8875-B75E-2C37C0FF4E46}"/>
              </a:ext>
            </a:extLst>
          </p:cNvPr>
          <p:cNvSpPr>
            <a:spLocks noGrp="1"/>
          </p:cNvSpPr>
          <p:nvPr>
            <p:ph type="sldNum" sz="quarter" idx="12"/>
          </p:nvPr>
        </p:nvSpPr>
        <p:spPr/>
        <p:txBody>
          <a:bodyPr/>
          <a:lstStyle/>
          <a:p>
            <a:fld id="{AB12BDF2-906E-4400-B426-F0B89BF3390A}" type="slidenum">
              <a:rPr lang="en-US" smtClean="0"/>
              <a:t>‹#›</a:t>
            </a:fld>
            <a:endParaRPr lang="en-US"/>
          </a:p>
        </p:txBody>
      </p:sp>
    </p:spTree>
    <p:extLst>
      <p:ext uri="{BB962C8B-B14F-4D97-AF65-F5344CB8AC3E}">
        <p14:creationId xmlns:p14="http://schemas.microsoft.com/office/powerpoint/2010/main" val="28330694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C6B7BA2F-D46F-9DE1-13EB-D9089D9F1D86}"/>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86102C9-BCB1-ED7E-364B-9D8C625CC491}"/>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9B39042-6B56-80A6-85D0-60007DF9281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F3D906D-19B1-469A-8D48-72D0C5F46472}" type="datetimeFigureOut">
              <a:rPr lang="en-US" smtClean="0"/>
              <a:t>4/16/2023</a:t>
            </a:fld>
            <a:endParaRPr lang="en-US"/>
          </a:p>
        </p:txBody>
      </p:sp>
      <p:sp>
        <p:nvSpPr>
          <p:cNvPr id="5" name="Footer Placeholder 4">
            <a:extLst>
              <a:ext uri="{FF2B5EF4-FFF2-40B4-BE49-F238E27FC236}">
                <a16:creationId xmlns:a16="http://schemas.microsoft.com/office/drawing/2014/main" id="{7CD8EC7A-2FE5-5280-6F45-97777ED680C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B3FF2746-8BAC-6693-86E9-D8C793779329}"/>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B12BDF2-906E-4400-B426-F0B89BF3390A}" type="slidenum">
              <a:rPr lang="en-US" smtClean="0"/>
              <a:t>‹#›</a:t>
            </a:fld>
            <a:endParaRPr lang="en-US"/>
          </a:p>
        </p:txBody>
      </p:sp>
    </p:spTree>
    <p:extLst>
      <p:ext uri="{BB962C8B-B14F-4D97-AF65-F5344CB8AC3E}">
        <p14:creationId xmlns:p14="http://schemas.microsoft.com/office/powerpoint/2010/main" val="56884729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https://www.youtube.com/watch?v=PEtWvjMA934&amp;ab_channel=BeaPartoftheConversation" TargetMode="External"/><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4" name="Rectangle 13">
            <a:extLst>
              <a:ext uri="{FF2B5EF4-FFF2-40B4-BE49-F238E27FC236}">
                <a16:creationId xmlns:a16="http://schemas.microsoft.com/office/drawing/2014/main" id="{1707FC24-6981-43D9-B525-C7832BA2246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bwMode="ltGray">
          <a:xfrm>
            <a:off x="336884" y="311449"/>
            <a:ext cx="4332307" cy="6179552"/>
          </a:xfrm>
          <a:prstGeom prst="rect">
            <a:avLst/>
          </a:prstGeom>
          <a:solidFill>
            <a:srgbClr val="404040"/>
          </a:solidFill>
          <a:ln w="127000" cap="sq" cmpd="thinThick">
            <a:solidFill>
              <a:srgbClr val="40404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894474-BB56-1555-379C-D033FECE8978}"/>
              </a:ext>
            </a:extLst>
          </p:cNvPr>
          <p:cNvSpPr>
            <a:spLocks noGrp="1"/>
          </p:cNvSpPr>
          <p:nvPr>
            <p:ph type="title"/>
          </p:nvPr>
        </p:nvSpPr>
        <p:spPr>
          <a:xfrm>
            <a:off x="336884" y="599440"/>
            <a:ext cx="4204635" cy="5618480"/>
          </a:xfrm>
        </p:spPr>
        <p:txBody>
          <a:bodyPr>
            <a:normAutofit/>
          </a:bodyPr>
          <a:lstStyle/>
          <a:p>
            <a:pPr algn="ctr"/>
            <a:r>
              <a:rPr lang="en-US" sz="2600" dirty="0">
                <a:solidFill>
                  <a:srgbClr val="FFFFFF"/>
                </a:solidFill>
              </a:rPr>
              <a:t>This excellent video by Dr. </a:t>
            </a:r>
            <a:r>
              <a:rPr lang="en-US" sz="2600">
                <a:solidFill>
                  <a:srgbClr val="FFFFFF"/>
                </a:solidFill>
              </a:rPr>
              <a:t>Kevin </a:t>
            </a:r>
            <a:r>
              <a:rPr lang="en-US" sz="2600" dirty="0">
                <a:solidFill>
                  <a:srgbClr val="FFFFFF"/>
                </a:solidFill>
              </a:rPr>
              <a:t>McCauley who is a recovering addict and former Navy flight surgeon who lost his career to addiction and went to prison and is now an amazing voice for those who have been taken prisoner by addiction. </a:t>
            </a:r>
            <a:br>
              <a:rPr lang="en-US" sz="2600" dirty="0">
                <a:solidFill>
                  <a:srgbClr val="FFFFFF"/>
                </a:solidFill>
              </a:rPr>
            </a:br>
            <a:br>
              <a:rPr lang="en-US" sz="2600" dirty="0">
                <a:solidFill>
                  <a:srgbClr val="FFFFFF"/>
                </a:solidFill>
              </a:rPr>
            </a:br>
            <a:r>
              <a:rPr lang="en-US" sz="1800" dirty="0">
                <a:solidFill>
                  <a:srgbClr val="FFFFFF"/>
                </a:solidFill>
              </a:rPr>
              <a:t>Please click the link below to listen:</a:t>
            </a:r>
            <a:br>
              <a:rPr lang="en-US" sz="1800" dirty="0">
                <a:solidFill>
                  <a:srgbClr val="FFFFFF"/>
                </a:solidFill>
              </a:rPr>
            </a:br>
            <a:r>
              <a:rPr lang="en-US" sz="1800" dirty="0">
                <a:solidFill>
                  <a:srgbClr val="FF0000"/>
                </a:solidFill>
                <a:hlinkClick r:id="rId2">
                  <a:extLst>
                    <a:ext uri="{A12FA001-AC4F-418D-AE19-62706E023703}">
                      <ahyp:hlinkClr xmlns:ahyp="http://schemas.microsoft.com/office/drawing/2018/hyperlinkcolor" val="tx"/>
                    </a:ext>
                  </a:extLst>
                </a:hlinkClick>
              </a:rPr>
              <a:t>https://www.youtube.com/watch?v=PEtWvjMA934&amp;ab_channel=BeaPartoftheConversation</a:t>
            </a:r>
            <a:br>
              <a:rPr lang="en-US" sz="1800" dirty="0">
                <a:solidFill>
                  <a:srgbClr val="FFFFFF"/>
                </a:solidFill>
              </a:rPr>
            </a:br>
            <a:br>
              <a:rPr lang="en-US" sz="1600" dirty="0">
                <a:solidFill>
                  <a:srgbClr val="FFFFFF"/>
                </a:solidFill>
              </a:rPr>
            </a:br>
            <a:r>
              <a:rPr lang="en-US" sz="1600" dirty="0">
                <a:solidFill>
                  <a:srgbClr val="FFFFFF"/>
                </a:solidFill>
              </a:rPr>
              <a:t>Jeffrey E. Hansen, Ph.D.</a:t>
            </a:r>
            <a:br>
              <a:rPr lang="en-US" sz="1600" dirty="0">
                <a:solidFill>
                  <a:srgbClr val="FFFFFF"/>
                </a:solidFill>
              </a:rPr>
            </a:br>
            <a:r>
              <a:rPr lang="en-US" sz="1600" dirty="0">
                <a:solidFill>
                  <a:srgbClr val="FFFFFF"/>
                </a:solidFill>
              </a:rPr>
              <a:t>Center for Connected Living, LLC</a:t>
            </a:r>
          </a:p>
        </p:txBody>
      </p:sp>
      <p:pic>
        <p:nvPicPr>
          <p:cNvPr id="4" name="Picture 3">
            <a:extLst>
              <a:ext uri="{FF2B5EF4-FFF2-40B4-BE49-F238E27FC236}">
                <a16:creationId xmlns:a16="http://schemas.microsoft.com/office/drawing/2014/main" id="{F32442E6-8F08-D43D-7C66-201062A95A4E}"/>
              </a:ext>
            </a:extLst>
          </p:cNvPr>
          <p:cNvPicPr>
            <a:picLocks noChangeAspect="1"/>
          </p:cNvPicPr>
          <p:nvPr/>
        </p:nvPicPr>
        <p:blipFill rotWithShape="1">
          <a:blip r:embed="rId3"/>
          <a:srcRect l="4527" t="9862" r="3850" b="21468"/>
          <a:stretch/>
        </p:blipFill>
        <p:spPr>
          <a:xfrm>
            <a:off x="5013555" y="1706881"/>
            <a:ext cx="6841561" cy="3820159"/>
          </a:xfrm>
          <a:prstGeom prst="rect">
            <a:avLst/>
          </a:prstGeom>
        </p:spPr>
      </p:pic>
    </p:spTree>
    <p:extLst>
      <p:ext uri="{BB962C8B-B14F-4D97-AF65-F5344CB8AC3E}">
        <p14:creationId xmlns:p14="http://schemas.microsoft.com/office/powerpoint/2010/main" val="77710754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49</TotalTime>
  <Words>92</Words>
  <Application>Microsoft Office PowerPoint</Application>
  <PresentationFormat>Widescreen</PresentationFormat>
  <Paragraphs>1</Paragraphs>
  <Slides>1</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Calibri Light</vt:lpstr>
      <vt:lpstr>Office Theme</vt:lpstr>
      <vt:lpstr>This excellent video by Dr. Kevin McCauley who is a recovering addict and former Navy flight surgeon who lost his career to addiction and went to prison and is now an amazing voice for those who have been taken prisoner by addiction.   Please click the link below to listen: https://www.youtube.com/watch?v=PEtWvjMA934&amp;ab_channel=BeaPartoftheConversation  Jeffrey E. Hansen, Ph.D. Center for Connected Living, LLC</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Jeffrey Hansen</dc:creator>
  <cp:lastModifiedBy>Jeffrey Hansen</cp:lastModifiedBy>
  <cp:revision>3</cp:revision>
  <dcterms:created xsi:type="dcterms:W3CDTF">2023-04-16T16:45:47Z</dcterms:created>
  <dcterms:modified xsi:type="dcterms:W3CDTF">2023-04-16T17:35:34Z</dcterms:modified>
</cp:coreProperties>
</file>