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9" d="100"/>
          <a:sy n="59" d="100"/>
        </p:scale>
        <p:origin x="628" y="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4801CD-1951-4E1B-A26C-0E05CA16DE59}"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22F8CE7D-769F-4AD9-A107-03980579DD4E}">
      <dgm:prSet custT="1"/>
      <dgm:spPr/>
      <dgm:t>
        <a:bodyPr/>
        <a:lstStyle/>
        <a:p>
          <a:r>
            <a:rPr lang="en-US" sz="1800" dirty="0"/>
            <a:t>For it is by grace you have been saved, through faith—and this not from yourselves, it is the gift of God—not by works, so that no one can boast.</a:t>
          </a:r>
        </a:p>
      </dgm:t>
    </dgm:pt>
    <dgm:pt modelId="{F9A8FAAB-7C0C-4E71-8A12-BE8CB55F0E1C}" type="parTrans" cxnId="{2C3A05E8-C2C9-49AE-92AF-3EB3FA9E275F}">
      <dgm:prSet/>
      <dgm:spPr/>
      <dgm:t>
        <a:bodyPr/>
        <a:lstStyle/>
        <a:p>
          <a:endParaRPr lang="en-US"/>
        </a:p>
      </dgm:t>
    </dgm:pt>
    <dgm:pt modelId="{7369636A-EE98-4D9B-AE58-E4425422D352}" type="sibTrans" cxnId="{2C3A05E8-C2C9-49AE-92AF-3EB3FA9E275F}">
      <dgm:prSet/>
      <dgm:spPr/>
      <dgm:t>
        <a:bodyPr/>
        <a:lstStyle/>
        <a:p>
          <a:endParaRPr lang="en-US"/>
        </a:p>
      </dgm:t>
    </dgm:pt>
    <dgm:pt modelId="{393BBE14-C6B6-4CB4-93EB-109871360F8A}">
      <dgm:prSet custT="1"/>
      <dgm:spPr/>
      <dgm:t>
        <a:bodyPr/>
        <a:lstStyle/>
        <a:p>
          <a:r>
            <a:rPr lang="en-US" sz="2400" dirty="0"/>
            <a:t>Ephesians 2:8-9 (NIV)</a:t>
          </a:r>
        </a:p>
      </dgm:t>
    </dgm:pt>
    <dgm:pt modelId="{67F62633-257E-47EE-A818-D6E84E374C11}" type="parTrans" cxnId="{7537F5C8-6044-4E47-9F25-B1D334066822}">
      <dgm:prSet/>
      <dgm:spPr/>
      <dgm:t>
        <a:bodyPr/>
        <a:lstStyle/>
        <a:p>
          <a:endParaRPr lang="en-US"/>
        </a:p>
      </dgm:t>
    </dgm:pt>
    <dgm:pt modelId="{840F26C1-6E29-40AA-8025-98A7443B3EA2}" type="sibTrans" cxnId="{7537F5C8-6044-4E47-9F25-B1D334066822}">
      <dgm:prSet/>
      <dgm:spPr/>
      <dgm:t>
        <a:bodyPr/>
        <a:lstStyle/>
        <a:p>
          <a:endParaRPr lang="en-US"/>
        </a:p>
      </dgm:t>
    </dgm:pt>
    <dgm:pt modelId="{041FACFD-00DB-45EF-A62C-7D0572E0B50E}" type="pres">
      <dgm:prSet presAssocID="{6D4801CD-1951-4E1B-A26C-0E05CA16DE59}" presName="vert0" presStyleCnt="0">
        <dgm:presLayoutVars>
          <dgm:dir/>
          <dgm:animOne val="branch"/>
          <dgm:animLvl val="lvl"/>
        </dgm:presLayoutVars>
      </dgm:prSet>
      <dgm:spPr/>
    </dgm:pt>
    <dgm:pt modelId="{205B3C67-5543-4722-8BEE-C3DB2135BAEB}" type="pres">
      <dgm:prSet presAssocID="{22F8CE7D-769F-4AD9-A107-03980579DD4E}" presName="thickLine" presStyleLbl="alignNode1" presStyleIdx="0" presStyleCnt="2"/>
      <dgm:spPr/>
    </dgm:pt>
    <dgm:pt modelId="{36AFCA80-FC67-4510-BB37-AD7ADD1EEA33}" type="pres">
      <dgm:prSet presAssocID="{22F8CE7D-769F-4AD9-A107-03980579DD4E}" presName="horz1" presStyleCnt="0"/>
      <dgm:spPr/>
    </dgm:pt>
    <dgm:pt modelId="{5C9AA152-5EC9-4773-8FB2-410E9782C9E1}" type="pres">
      <dgm:prSet presAssocID="{22F8CE7D-769F-4AD9-A107-03980579DD4E}" presName="tx1" presStyleLbl="revTx" presStyleIdx="0" presStyleCnt="2"/>
      <dgm:spPr/>
    </dgm:pt>
    <dgm:pt modelId="{E5631409-3E35-47D7-83F6-586BC2574AE5}" type="pres">
      <dgm:prSet presAssocID="{22F8CE7D-769F-4AD9-A107-03980579DD4E}" presName="vert1" presStyleCnt="0"/>
      <dgm:spPr/>
    </dgm:pt>
    <dgm:pt modelId="{5AFE4750-DC69-432F-B869-EEA0166F23D7}" type="pres">
      <dgm:prSet presAssocID="{393BBE14-C6B6-4CB4-93EB-109871360F8A}" presName="thickLine" presStyleLbl="alignNode1" presStyleIdx="1" presStyleCnt="2"/>
      <dgm:spPr/>
    </dgm:pt>
    <dgm:pt modelId="{F9B06DE5-2B11-4F96-A51E-34DB074CFC14}" type="pres">
      <dgm:prSet presAssocID="{393BBE14-C6B6-4CB4-93EB-109871360F8A}" presName="horz1" presStyleCnt="0"/>
      <dgm:spPr/>
    </dgm:pt>
    <dgm:pt modelId="{82781502-7F87-42CD-A57B-5D00299C1C60}" type="pres">
      <dgm:prSet presAssocID="{393BBE14-C6B6-4CB4-93EB-109871360F8A}" presName="tx1" presStyleLbl="revTx" presStyleIdx="1" presStyleCnt="2"/>
      <dgm:spPr/>
    </dgm:pt>
    <dgm:pt modelId="{008FDC4D-CCE8-477F-8013-8651E3308513}" type="pres">
      <dgm:prSet presAssocID="{393BBE14-C6B6-4CB4-93EB-109871360F8A}" presName="vert1" presStyleCnt="0"/>
      <dgm:spPr/>
    </dgm:pt>
  </dgm:ptLst>
  <dgm:cxnLst>
    <dgm:cxn modelId="{50CE801C-E4B6-4E29-A203-5B41910C0311}" type="presOf" srcId="{393BBE14-C6B6-4CB4-93EB-109871360F8A}" destId="{82781502-7F87-42CD-A57B-5D00299C1C60}" srcOrd="0" destOrd="0" presId="urn:microsoft.com/office/officeart/2008/layout/LinedList"/>
    <dgm:cxn modelId="{791C5F7C-5743-42FB-9ECB-72073D91E249}" type="presOf" srcId="{22F8CE7D-769F-4AD9-A107-03980579DD4E}" destId="{5C9AA152-5EC9-4773-8FB2-410E9782C9E1}" srcOrd="0" destOrd="0" presId="urn:microsoft.com/office/officeart/2008/layout/LinedList"/>
    <dgm:cxn modelId="{F946519C-1036-4504-8DAF-A2D9A7438979}" type="presOf" srcId="{6D4801CD-1951-4E1B-A26C-0E05CA16DE59}" destId="{041FACFD-00DB-45EF-A62C-7D0572E0B50E}" srcOrd="0" destOrd="0" presId="urn:microsoft.com/office/officeart/2008/layout/LinedList"/>
    <dgm:cxn modelId="{7537F5C8-6044-4E47-9F25-B1D334066822}" srcId="{6D4801CD-1951-4E1B-A26C-0E05CA16DE59}" destId="{393BBE14-C6B6-4CB4-93EB-109871360F8A}" srcOrd="1" destOrd="0" parTransId="{67F62633-257E-47EE-A818-D6E84E374C11}" sibTransId="{840F26C1-6E29-40AA-8025-98A7443B3EA2}"/>
    <dgm:cxn modelId="{2C3A05E8-C2C9-49AE-92AF-3EB3FA9E275F}" srcId="{6D4801CD-1951-4E1B-A26C-0E05CA16DE59}" destId="{22F8CE7D-769F-4AD9-A107-03980579DD4E}" srcOrd="0" destOrd="0" parTransId="{F9A8FAAB-7C0C-4E71-8A12-BE8CB55F0E1C}" sibTransId="{7369636A-EE98-4D9B-AE58-E4425422D352}"/>
    <dgm:cxn modelId="{CE0EF726-9420-41FA-91EE-9F241CE11603}" type="presParOf" srcId="{041FACFD-00DB-45EF-A62C-7D0572E0B50E}" destId="{205B3C67-5543-4722-8BEE-C3DB2135BAEB}" srcOrd="0" destOrd="0" presId="urn:microsoft.com/office/officeart/2008/layout/LinedList"/>
    <dgm:cxn modelId="{19E54D21-F3E0-4D54-A13C-E7F99CF6F6B5}" type="presParOf" srcId="{041FACFD-00DB-45EF-A62C-7D0572E0B50E}" destId="{36AFCA80-FC67-4510-BB37-AD7ADD1EEA33}" srcOrd="1" destOrd="0" presId="urn:microsoft.com/office/officeart/2008/layout/LinedList"/>
    <dgm:cxn modelId="{4604CDB2-BB97-4B5C-A7F6-A1AF5E91DD40}" type="presParOf" srcId="{36AFCA80-FC67-4510-BB37-AD7ADD1EEA33}" destId="{5C9AA152-5EC9-4773-8FB2-410E9782C9E1}" srcOrd="0" destOrd="0" presId="urn:microsoft.com/office/officeart/2008/layout/LinedList"/>
    <dgm:cxn modelId="{B5C3163B-0307-48BD-885A-3781226FB169}" type="presParOf" srcId="{36AFCA80-FC67-4510-BB37-AD7ADD1EEA33}" destId="{E5631409-3E35-47D7-83F6-586BC2574AE5}" srcOrd="1" destOrd="0" presId="urn:microsoft.com/office/officeart/2008/layout/LinedList"/>
    <dgm:cxn modelId="{40F69B01-E14C-4251-89C6-8170A3769494}" type="presParOf" srcId="{041FACFD-00DB-45EF-A62C-7D0572E0B50E}" destId="{5AFE4750-DC69-432F-B869-EEA0166F23D7}" srcOrd="2" destOrd="0" presId="urn:microsoft.com/office/officeart/2008/layout/LinedList"/>
    <dgm:cxn modelId="{3E832FE9-7E63-4EDC-ACB7-22C50F3471E8}" type="presParOf" srcId="{041FACFD-00DB-45EF-A62C-7D0572E0B50E}" destId="{F9B06DE5-2B11-4F96-A51E-34DB074CFC14}" srcOrd="3" destOrd="0" presId="urn:microsoft.com/office/officeart/2008/layout/LinedList"/>
    <dgm:cxn modelId="{DCABAFAA-1D8E-45C6-9BF8-8A2180A9F7A5}" type="presParOf" srcId="{F9B06DE5-2B11-4F96-A51E-34DB074CFC14}" destId="{82781502-7F87-42CD-A57B-5D00299C1C60}" srcOrd="0" destOrd="0" presId="urn:microsoft.com/office/officeart/2008/layout/LinedList"/>
    <dgm:cxn modelId="{E87903D4-DFF6-4A67-BE61-725812E760F0}" type="presParOf" srcId="{F9B06DE5-2B11-4F96-A51E-34DB074CFC14}" destId="{008FDC4D-CCE8-477F-8013-8651E330851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F059FF-0256-4FC5-949A-E0CBFE58C28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D4E5335B-A6F2-4874-B615-A7B67173D1E7}">
      <dgm:prSet custT="1"/>
      <dgm:spPr/>
      <dgm:t>
        <a:bodyPr/>
        <a:lstStyle/>
        <a:p>
          <a:r>
            <a:rPr lang="en-US" sz="2800" dirty="0"/>
            <a:t>Let the redeemed of the Lord say this— those He redeemed from the hand of the foe.</a:t>
          </a:r>
        </a:p>
      </dgm:t>
    </dgm:pt>
    <dgm:pt modelId="{F34039E5-37F8-4C1A-BD73-92CB1AB16C4F}" type="parTrans" cxnId="{DC6486AB-1760-42A6-A83F-9318DBB2DAB0}">
      <dgm:prSet/>
      <dgm:spPr/>
      <dgm:t>
        <a:bodyPr/>
        <a:lstStyle/>
        <a:p>
          <a:endParaRPr lang="en-US"/>
        </a:p>
      </dgm:t>
    </dgm:pt>
    <dgm:pt modelId="{4473FB53-D7B9-4915-AF40-3C5C41D214B1}" type="sibTrans" cxnId="{DC6486AB-1760-42A6-A83F-9318DBB2DAB0}">
      <dgm:prSet/>
      <dgm:spPr/>
      <dgm:t>
        <a:bodyPr/>
        <a:lstStyle/>
        <a:p>
          <a:endParaRPr lang="en-US"/>
        </a:p>
      </dgm:t>
    </dgm:pt>
    <dgm:pt modelId="{F2EC8FAC-1EE3-470B-A3E5-DA0569C3AC1F}">
      <dgm:prSet custT="1"/>
      <dgm:spPr/>
      <dgm:t>
        <a:bodyPr/>
        <a:lstStyle/>
        <a:p>
          <a:r>
            <a:rPr lang="en-US" sz="2400" dirty="0"/>
            <a:t>Psalm 107:2 (NIV)</a:t>
          </a:r>
        </a:p>
      </dgm:t>
    </dgm:pt>
    <dgm:pt modelId="{0EED6096-6568-4AED-AA8B-3FE06998EB41}" type="parTrans" cxnId="{3BCACE71-E4E4-4E0C-BCAE-A5EA7D856867}">
      <dgm:prSet/>
      <dgm:spPr/>
      <dgm:t>
        <a:bodyPr/>
        <a:lstStyle/>
        <a:p>
          <a:endParaRPr lang="en-US"/>
        </a:p>
      </dgm:t>
    </dgm:pt>
    <dgm:pt modelId="{5622916C-D12B-414F-9631-9947C8D61506}" type="sibTrans" cxnId="{3BCACE71-E4E4-4E0C-BCAE-A5EA7D856867}">
      <dgm:prSet/>
      <dgm:spPr/>
      <dgm:t>
        <a:bodyPr/>
        <a:lstStyle/>
        <a:p>
          <a:endParaRPr lang="en-US"/>
        </a:p>
      </dgm:t>
    </dgm:pt>
    <dgm:pt modelId="{C65C6C4C-DB0C-4EBA-B718-7B3D0454F724}" type="pres">
      <dgm:prSet presAssocID="{23F059FF-0256-4FC5-949A-E0CBFE58C28B}" presName="vert0" presStyleCnt="0">
        <dgm:presLayoutVars>
          <dgm:dir/>
          <dgm:animOne val="branch"/>
          <dgm:animLvl val="lvl"/>
        </dgm:presLayoutVars>
      </dgm:prSet>
      <dgm:spPr/>
    </dgm:pt>
    <dgm:pt modelId="{DEA6ADFA-85AF-44A4-8D10-3DF367B6C715}" type="pres">
      <dgm:prSet presAssocID="{D4E5335B-A6F2-4874-B615-A7B67173D1E7}" presName="thickLine" presStyleLbl="alignNode1" presStyleIdx="0" presStyleCnt="2"/>
      <dgm:spPr/>
    </dgm:pt>
    <dgm:pt modelId="{E0A55C32-1A29-49AE-AF3E-E116F85C0085}" type="pres">
      <dgm:prSet presAssocID="{D4E5335B-A6F2-4874-B615-A7B67173D1E7}" presName="horz1" presStyleCnt="0"/>
      <dgm:spPr/>
    </dgm:pt>
    <dgm:pt modelId="{B6706EA0-7B24-45F5-946D-26E0F69EA81E}" type="pres">
      <dgm:prSet presAssocID="{D4E5335B-A6F2-4874-B615-A7B67173D1E7}" presName="tx1" presStyleLbl="revTx" presStyleIdx="0" presStyleCnt="2"/>
      <dgm:spPr/>
    </dgm:pt>
    <dgm:pt modelId="{8EDFB61E-46E5-4507-BB7D-37DFA200DDC0}" type="pres">
      <dgm:prSet presAssocID="{D4E5335B-A6F2-4874-B615-A7B67173D1E7}" presName="vert1" presStyleCnt="0"/>
      <dgm:spPr/>
    </dgm:pt>
    <dgm:pt modelId="{6BBA3021-03C4-47A4-8000-758A608DD6DE}" type="pres">
      <dgm:prSet presAssocID="{F2EC8FAC-1EE3-470B-A3E5-DA0569C3AC1F}" presName="thickLine" presStyleLbl="alignNode1" presStyleIdx="1" presStyleCnt="2"/>
      <dgm:spPr/>
    </dgm:pt>
    <dgm:pt modelId="{523DB3B3-0874-4213-B252-1E87042F9F8C}" type="pres">
      <dgm:prSet presAssocID="{F2EC8FAC-1EE3-470B-A3E5-DA0569C3AC1F}" presName="horz1" presStyleCnt="0"/>
      <dgm:spPr/>
    </dgm:pt>
    <dgm:pt modelId="{5A74A413-8DE6-4D58-8C99-B75DBD20B260}" type="pres">
      <dgm:prSet presAssocID="{F2EC8FAC-1EE3-470B-A3E5-DA0569C3AC1F}" presName="tx1" presStyleLbl="revTx" presStyleIdx="1" presStyleCnt="2"/>
      <dgm:spPr/>
    </dgm:pt>
    <dgm:pt modelId="{6522AEE9-5723-4556-88C4-5530BC5313B6}" type="pres">
      <dgm:prSet presAssocID="{F2EC8FAC-1EE3-470B-A3E5-DA0569C3AC1F}" presName="vert1" presStyleCnt="0"/>
      <dgm:spPr/>
    </dgm:pt>
  </dgm:ptLst>
  <dgm:cxnLst>
    <dgm:cxn modelId="{70A9781B-8574-4D6B-925D-33A7411BE902}" type="presOf" srcId="{23F059FF-0256-4FC5-949A-E0CBFE58C28B}" destId="{C65C6C4C-DB0C-4EBA-B718-7B3D0454F724}" srcOrd="0" destOrd="0" presId="urn:microsoft.com/office/officeart/2008/layout/LinedList"/>
    <dgm:cxn modelId="{505A652F-C78D-4F51-B7EF-66604058CC7C}" type="presOf" srcId="{F2EC8FAC-1EE3-470B-A3E5-DA0569C3AC1F}" destId="{5A74A413-8DE6-4D58-8C99-B75DBD20B260}" srcOrd="0" destOrd="0" presId="urn:microsoft.com/office/officeart/2008/layout/LinedList"/>
    <dgm:cxn modelId="{3BCACE71-E4E4-4E0C-BCAE-A5EA7D856867}" srcId="{23F059FF-0256-4FC5-949A-E0CBFE58C28B}" destId="{F2EC8FAC-1EE3-470B-A3E5-DA0569C3AC1F}" srcOrd="1" destOrd="0" parTransId="{0EED6096-6568-4AED-AA8B-3FE06998EB41}" sibTransId="{5622916C-D12B-414F-9631-9947C8D61506}"/>
    <dgm:cxn modelId="{9DCDF455-FA02-464F-AA87-3B96945C6005}" type="presOf" srcId="{D4E5335B-A6F2-4874-B615-A7B67173D1E7}" destId="{B6706EA0-7B24-45F5-946D-26E0F69EA81E}" srcOrd="0" destOrd="0" presId="urn:microsoft.com/office/officeart/2008/layout/LinedList"/>
    <dgm:cxn modelId="{DC6486AB-1760-42A6-A83F-9318DBB2DAB0}" srcId="{23F059FF-0256-4FC5-949A-E0CBFE58C28B}" destId="{D4E5335B-A6F2-4874-B615-A7B67173D1E7}" srcOrd="0" destOrd="0" parTransId="{F34039E5-37F8-4C1A-BD73-92CB1AB16C4F}" sibTransId="{4473FB53-D7B9-4915-AF40-3C5C41D214B1}"/>
    <dgm:cxn modelId="{2FC05F28-43CB-40A6-8EED-F27C2453AB55}" type="presParOf" srcId="{C65C6C4C-DB0C-4EBA-B718-7B3D0454F724}" destId="{DEA6ADFA-85AF-44A4-8D10-3DF367B6C715}" srcOrd="0" destOrd="0" presId="urn:microsoft.com/office/officeart/2008/layout/LinedList"/>
    <dgm:cxn modelId="{810621C8-5200-4DBB-9FE6-CD436DBE3DCE}" type="presParOf" srcId="{C65C6C4C-DB0C-4EBA-B718-7B3D0454F724}" destId="{E0A55C32-1A29-49AE-AF3E-E116F85C0085}" srcOrd="1" destOrd="0" presId="urn:microsoft.com/office/officeart/2008/layout/LinedList"/>
    <dgm:cxn modelId="{58FF2C91-B5BD-401B-B407-D8B7CCFC8B95}" type="presParOf" srcId="{E0A55C32-1A29-49AE-AF3E-E116F85C0085}" destId="{B6706EA0-7B24-45F5-946D-26E0F69EA81E}" srcOrd="0" destOrd="0" presId="urn:microsoft.com/office/officeart/2008/layout/LinedList"/>
    <dgm:cxn modelId="{DF033F87-8F80-4623-BD18-0BD6E9082E1E}" type="presParOf" srcId="{E0A55C32-1A29-49AE-AF3E-E116F85C0085}" destId="{8EDFB61E-46E5-4507-BB7D-37DFA200DDC0}" srcOrd="1" destOrd="0" presId="urn:microsoft.com/office/officeart/2008/layout/LinedList"/>
    <dgm:cxn modelId="{CEF7BB2B-9F42-4230-AF2F-2A30E4E90B8C}" type="presParOf" srcId="{C65C6C4C-DB0C-4EBA-B718-7B3D0454F724}" destId="{6BBA3021-03C4-47A4-8000-758A608DD6DE}" srcOrd="2" destOrd="0" presId="urn:microsoft.com/office/officeart/2008/layout/LinedList"/>
    <dgm:cxn modelId="{B31C5199-1E7F-49D6-AFB4-11BE657FF0DC}" type="presParOf" srcId="{C65C6C4C-DB0C-4EBA-B718-7B3D0454F724}" destId="{523DB3B3-0874-4213-B252-1E87042F9F8C}" srcOrd="3" destOrd="0" presId="urn:microsoft.com/office/officeart/2008/layout/LinedList"/>
    <dgm:cxn modelId="{17C51CA6-6FEC-4A99-950D-4341501A1610}" type="presParOf" srcId="{523DB3B3-0874-4213-B252-1E87042F9F8C}" destId="{5A74A413-8DE6-4D58-8C99-B75DBD20B260}" srcOrd="0" destOrd="0" presId="urn:microsoft.com/office/officeart/2008/layout/LinedList"/>
    <dgm:cxn modelId="{C079CB3C-CE08-4433-B2D2-6965749CBA62}" type="presParOf" srcId="{523DB3B3-0874-4213-B252-1E87042F9F8C}" destId="{6522AEE9-5723-4556-88C4-5530BC5313B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B3E89C-34F3-4C06-816F-DB8F2665881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9EFA4D5-D9D6-40F1-A552-801757510AF6}">
      <dgm:prSet/>
      <dgm:spPr/>
      <dgm:t>
        <a:bodyPr/>
        <a:lstStyle/>
        <a:p>
          <a:r>
            <a:rPr lang="en-US"/>
            <a:t>'By My power I will make My people strong, and by My authority they will go wherever they wish. I, the LORD, have spoken!'</a:t>
          </a:r>
        </a:p>
      </dgm:t>
    </dgm:pt>
    <dgm:pt modelId="{AE4CF092-0DA7-4A3D-8151-BC6C66C42B2B}" type="parTrans" cxnId="{7AEB0282-3D54-4ABE-AA28-3F51B54F8650}">
      <dgm:prSet/>
      <dgm:spPr/>
      <dgm:t>
        <a:bodyPr/>
        <a:lstStyle/>
        <a:p>
          <a:endParaRPr lang="en-US"/>
        </a:p>
      </dgm:t>
    </dgm:pt>
    <dgm:pt modelId="{B3C80394-D431-4ABB-917F-D686A9EAABFB}" type="sibTrans" cxnId="{7AEB0282-3D54-4ABE-AA28-3F51B54F8650}">
      <dgm:prSet/>
      <dgm:spPr/>
      <dgm:t>
        <a:bodyPr/>
        <a:lstStyle/>
        <a:p>
          <a:endParaRPr lang="en-US"/>
        </a:p>
      </dgm:t>
    </dgm:pt>
    <dgm:pt modelId="{9E4A423F-9E59-4DE3-8E5C-A7214374779B}">
      <dgm:prSet/>
      <dgm:spPr/>
      <dgm:t>
        <a:bodyPr/>
        <a:lstStyle/>
        <a:p>
          <a:r>
            <a:rPr lang="en-US"/>
            <a:t>Zechariah 10:12 (NLT)</a:t>
          </a:r>
        </a:p>
      </dgm:t>
    </dgm:pt>
    <dgm:pt modelId="{206CD5DC-A0B4-498F-8DE6-752900416D15}" type="parTrans" cxnId="{C4FC532B-B919-4B0A-B669-49D4A8A6D19D}">
      <dgm:prSet/>
      <dgm:spPr/>
      <dgm:t>
        <a:bodyPr/>
        <a:lstStyle/>
        <a:p>
          <a:endParaRPr lang="en-US"/>
        </a:p>
      </dgm:t>
    </dgm:pt>
    <dgm:pt modelId="{771C3CB6-D4E1-4EA2-8B1D-11E00754C520}" type="sibTrans" cxnId="{C4FC532B-B919-4B0A-B669-49D4A8A6D19D}">
      <dgm:prSet/>
      <dgm:spPr/>
      <dgm:t>
        <a:bodyPr/>
        <a:lstStyle/>
        <a:p>
          <a:endParaRPr lang="en-US"/>
        </a:p>
      </dgm:t>
    </dgm:pt>
    <dgm:pt modelId="{65700B02-CE7C-4F23-80AE-B87F811F4BA8}" type="pres">
      <dgm:prSet presAssocID="{5CB3E89C-34F3-4C06-816F-DB8F26658814}" presName="root" presStyleCnt="0">
        <dgm:presLayoutVars>
          <dgm:dir/>
          <dgm:resizeHandles val="exact"/>
        </dgm:presLayoutVars>
      </dgm:prSet>
      <dgm:spPr/>
    </dgm:pt>
    <dgm:pt modelId="{AD576210-C089-4439-9DE8-4B2570A52A77}" type="pres">
      <dgm:prSet presAssocID="{B9EFA4D5-D9D6-40F1-A552-801757510AF6}" presName="compNode" presStyleCnt="0"/>
      <dgm:spPr/>
    </dgm:pt>
    <dgm:pt modelId="{6E3345F5-2BDE-4E43-9DE9-907B2A6FE05D}" type="pres">
      <dgm:prSet presAssocID="{B9EFA4D5-D9D6-40F1-A552-801757510AF6}" presName="bgRect" presStyleLbl="bgShp" presStyleIdx="0" presStyleCnt="2"/>
      <dgm:spPr/>
    </dgm:pt>
    <dgm:pt modelId="{1046A88B-DF42-487C-824A-5F76C79A96DF}" type="pres">
      <dgm:prSet presAssocID="{B9EFA4D5-D9D6-40F1-A552-801757510AF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stle scene"/>
        </a:ext>
      </dgm:extLst>
    </dgm:pt>
    <dgm:pt modelId="{ECCCC43E-4DD6-4638-90C1-0E0C2F678212}" type="pres">
      <dgm:prSet presAssocID="{B9EFA4D5-D9D6-40F1-A552-801757510AF6}" presName="spaceRect" presStyleCnt="0"/>
      <dgm:spPr/>
    </dgm:pt>
    <dgm:pt modelId="{11E9D0E0-EEBC-443B-B76F-610840BA0C3D}" type="pres">
      <dgm:prSet presAssocID="{B9EFA4D5-D9D6-40F1-A552-801757510AF6}" presName="parTx" presStyleLbl="revTx" presStyleIdx="0" presStyleCnt="2">
        <dgm:presLayoutVars>
          <dgm:chMax val="0"/>
          <dgm:chPref val="0"/>
        </dgm:presLayoutVars>
      </dgm:prSet>
      <dgm:spPr/>
    </dgm:pt>
    <dgm:pt modelId="{3535B3BD-9860-48AF-A008-B9E3861617BD}" type="pres">
      <dgm:prSet presAssocID="{B3C80394-D431-4ABB-917F-D686A9EAABFB}" presName="sibTrans" presStyleCnt="0"/>
      <dgm:spPr/>
    </dgm:pt>
    <dgm:pt modelId="{A44EB10C-0012-469F-8DBD-E97D0AD32E4C}" type="pres">
      <dgm:prSet presAssocID="{9E4A423F-9E59-4DE3-8E5C-A7214374779B}" presName="compNode" presStyleCnt="0"/>
      <dgm:spPr/>
    </dgm:pt>
    <dgm:pt modelId="{49445A81-ED29-4B5B-8810-924BCD558D09}" type="pres">
      <dgm:prSet presAssocID="{9E4A423F-9E59-4DE3-8E5C-A7214374779B}" presName="bgRect" presStyleLbl="bgShp" presStyleIdx="1" presStyleCnt="2"/>
      <dgm:spPr/>
    </dgm:pt>
    <dgm:pt modelId="{209B3E83-5A9D-4759-8E77-69E42EB507CE}" type="pres">
      <dgm:prSet presAssocID="{9E4A423F-9E59-4DE3-8E5C-A7214374779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ayer Candle"/>
        </a:ext>
      </dgm:extLst>
    </dgm:pt>
    <dgm:pt modelId="{469899EE-EE6B-4ECD-BE67-1A1C6A11DD66}" type="pres">
      <dgm:prSet presAssocID="{9E4A423F-9E59-4DE3-8E5C-A7214374779B}" presName="spaceRect" presStyleCnt="0"/>
      <dgm:spPr/>
    </dgm:pt>
    <dgm:pt modelId="{8B777957-F0B3-474A-B03A-C499695ECBBE}" type="pres">
      <dgm:prSet presAssocID="{9E4A423F-9E59-4DE3-8E5C-A7214374779B}" presName="parTx" presStyleLbl="revTx" presStyleIdx="1" presStyleCnt="2">
        <dgm:presLayoutVars>
          <dgm:chMax val="0"/>
          <dgm:chPref val="0"/>
        </dgm:presLayoutVars>
      </dgm:prSet>
      <dgm:spPr/>
    </dgm:pt>
  </dgm:ptLst>
  <dgm:cxnLst>
    <dgm:cxn modelId="{C4FC532B-B919-4B0A-B669-49D4A8A6D19D}" srcId="{5CB3E89C-34F3-4C06-816F-DB8F26658814}" destId="{9E4A423F-9E59-4DE3-8E5C-A7214374779B}" srcOrd="1" destOrd="0" parTransId="{206CD5DC-A0B4-498F-8DE6-752900416D15}" sibTransId="{771C3CB6-D4E1-4EA2-8B1D-11E00754C520}"/>
    <dgm:cxn modelId="{7AEB0282-3D54-4ABE-AA28-3F51B54F8650}" srcId="{5CB3E89C-34F3-4C06-816F-DB8F26658814}" destId="{B9EFA4D5-D9D6-40F1-A552-801757510AF6}" srcOrd="0" destOrd="0" parTransId="{AE4CF092-0DA7-4A3D-8151-BC6C66C42B2B}" sibTransId="{B3C80394-D431-4ABB-917F-D686A9EAABFB}"/>
    <dgm:cxn modelId="{EFB52A9F-BA52-4EDD-8932-FE5A327693C4}" type="presOf" srcId="{5CB3E89C-34F3-4C06-816F-DB8F26658814}" destId="{65700B02-CE7C-4F23-80AE-B87F811F4BA8}" srcOrd="0" destOrd="0" presId="urn:microsoft.com/office/officeart/2018/2/layout/IconVerticalSolidList"/>
    <dgm:cxn modelId="{8FA565C7-2080-4123-9AA0-0C087F27EC4C}" type="presOf" srcId="{9E4A423F-9E59-4DE3-8E5C-A7214374779B}" destId="{8B777957-F0B3-474A-B03A-C499695ECBBE}" srcOrd="0" destOrd="0" presId="urn:microsoft.com/office/officeart/2018/2/layout/IconVerticalSolidList"/>
    <dgm:cxn modelId="{73929FCA-5998-41EA-8B75-12C7CF328B7C}" type="presOf" srcId="{B9EFA4D5-D9D6-40F1-A552-801757510AF6}" destId="{11E9D0E0-EEBC-443B-B76F-610840BA0C3D}" srcOrd="0" destOrd="0" presId="urn:microsoft.com/office/officeart/2018/2/layout/IconVerticalSolidList"/>
    <dgm:cxn modelId="{087747D8-C471-42B8-B9E0-272947430099}" type="presParOf" srcId="{65700B02-CE7C-4F23-80AE-B87F811F4BA8}" destId="{AD576210-C089-4439-9DE8-4B2570A52A77}" srcOrd="0" destOrd="0" presId="urn:microsoft.com/office/officeart/2018/2/layout/IconVerticalSolidList"/>
    <dgm:cxn modelId="{976CC990-C0F6-48EA-ADD4-E9D40AB6EFF5}" type="presParOf" srcId="{AD576210-C089-4439-9DE8-4B2570A52A77}" destId="{6E3345F5-2BDE-4E43-9DE9-907B2A6FE05D}" srcOrd="0" destOrd="0" presId="urn:microsoft.com/office/officeart/2018/2/layout/IconVerticalSolidList"/>
    <dgm:cxn modelId="{98D96F3B-F7CB-48B4-A9F0-B898D4CE2D37}" type="presParOf" srcId="{AD576210-C089-4439-9DE8-4B2570A52A77}" destId="{1046A88B-DF42-487C-824A-5F76C79A96DF}" srcOrd="1" destOrd="0" presId="urn:microsoft.com/office/officeart/2018/2/layout/IconVerticalSolidList"/>
    <dgm:cxn modelId="{E1CDB6A5-F24B-46FF-B415-876018DA7796}" type="presParOf" srcId="{AD576210-C089-4439-9DE8-4B2570A52A77}" destId="{ECCCC43E-4DD6-4638-90C1-0E0C2F678212}" srcOrd="2" destOrd="0" presId="urn:microsoft.com/office/officeart/2018/2/layout/IconVerticalSolidList"/>
    <dgm:cxn modelId="{BB97D80C-1E9A-4B87-8406-B9BE562308C6}" type="presParOf" srcId="{AD576210-C089-4439-9DE8-4B2570A52A77}" destId="{11E9D0E0-EEBC-443B-B76F-610840BA0C3D}" srcOrd="3" destOrd="0" presId="urn:microsoft.com/office/officeart/2018/2/layout/IconVerticalSolidList"/>
    <dgm:cxn modelId="{3CFFBFD2-71DB-4408-A20F-417CF15C93FF}" type="presParOf" srcId="{65700B02-CE7C-4F23-80AE-B87F811F4BA8}" destId="{3535B3BD-9860-48AF-A008-B9E3861617BD}" srcOrd="1" destOrd="0" presId="urn:microsoft.com/office/officeart/2018/2/layout/IconVerticalSolidList"/>
    <dgm:cxn modelId="{D3779CC1-BB19-45D4-8787-3E8BB1C57612}" type="presParOf" srcId="{65700B02-CE7C-4F23-80AE-B87F811F4BA8}" destId="{A44EB10C-0012-469F-8DBD-E97D0AD32E4C}" srcOrd="2" destOrd="0" presId="urn:microsoft.com/office/officeart/2018/2/layout/IconVerticalSolidList"/>
    <dgm:cxn modelId="{243F4463-1464-4A13-95E6-D7F901022F79}" type="presParOf" srcId="{A44EB10C-0012-469F-8DBD-E97D0AD32E4C}" destId="{49445A81-ED29-4B5B-8810-924BCD558D09}" srcOrd="0" destOrd="0" presId="urn:microsoft.com/office/officeart/2018/2/layout/IconVerticalSolidList"/>
    <dgm:cxn modelId="{20D68903-5C89-443A-899B-975C9A5C522F}" type="presParOf" srcId="{A44EB10C-0012-469F-8DBD-E97D0AD32E4C}" destId="{209B3E83-5A9D-4759-8E77-69E42EB507CE}" srcOrd="1" destOrd="0" presId="urn:microsoft.com/office/officeart/2018/2/layout/IconVerticalSolidList"/>
    <dgm:cxn modelId="{C3CDC706-8536-4A5F-AC9C-B0807111F70F}" type="presParOf" srcId="{A44EB10C-0012-469F-8DBD-E97D0AD32E4C}" destId="{469899EE-EE6B-4ECD-BE67-1A1C6A11DD66}" srcOrd="2" destOrd="0" presId="urn:microsoft.com/office/officeart/2018/2/layout/IconVerticalSolidList"/>
    <dgm:cxn modelId="{DD6A9A03-BC61-43A4-AC4E-2127EF43F677}" type="presParOf" srcId="{A44EB10C-0012-469F-8DBD-E97D0AD32E4C}" destId="{8B777957-F0B3-474A-B03A-C499695ECB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7BF7F6-8C81-411B-9A2C-EDD2D8F5A4AF}"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8BFD2FEA-4CCA-476C-97E0-0E722B051685}">
      <dgm:prSet/>
      <dgm:spPr/>
      <dgm:t>
        <a:bodyPr/>
        <a:lstStyle/>
        <a:p>
          <a:r>
            <a:rPr lang="en-US" dirty="0">
              <a:solidFill>
                <a:schemeClr val="bg1"/>
              </a:solidFill>
            </a:rPr>
            <a:t>We live by faith and not by sight.</a:t>
          </a:r>
        </a:p>
      </dgm:t>
    </dgm:pt>
    <dgm:pt modelId="{D23F6EFA-4314-423F-959A-E5F48FA111FC}" type="parTrans" cxnId="{DE017667-4BED-4F28-B63C-100977099452}">
      <dgm:prSet/>
      <dgm:spPr/>
      <dgm:t>
        <a:bodyPr/>
        <a:lstStyle/>
        <a:p>
          <a:endParaRPr lang="en-US"/>
        </a:p>
      </dgm:t>
    </dgm:pt>
    <dgm:pt modelId="{5AD79336-60AF-45BD-9EDA-9BDEE80EDB38}" type="sibTrans" cxnId="{DE017667-4BED-4F28-B63C-100977099452}">
      <dgm:prSet/>
      <dgm:spPr/>
      <dgm:t>
        <a:bodyPr/>
        <a:lstStyle/>
        <a:p>
          <a:endParaRPr lang="en-US"/>
        </a:p>
      </dgm:t>
    </dgm:pt>
    <dgm:pt modelId="{DAB5CDFF-6FA9-4D9C-8E39-6333848DC310}">
      <dgm:prSet custT="1"/>
      <dgm:spPr/>
      <dgm:t>
        <a:bodyPr/>
        <a:lstStyle/>
        <a:p>
          <a:r>
            <a:rPr lang="en-US" sz="3200" dirty="0">
              <a:solidFill>
                <a:schemeClr val="bg1"/>
              </a:solidFill>
            </a:rPr>
            <a:t>2 Corinthians 5:7 (NIV)</a:t>
          </a:r>
        </a:p>
      </dgm:t>
    </dgm:pt>
    <dgm:pt modelId="{F749E86D-AC29-4B69-98B7-40FD33047729}" type="parTrans" cxnId="{FC2082E7-921E-4FC7-A5BD-7B4DD3C13127}">
      <dgm:prSet/>
      <dgm:spPr/>
      <dgm:t>
        <a:bodyPr/>
        <a:lstStyle/>
        <a:p>
          <a:endParaRPr lang="en-US"/>
        </a:p>
      </dgm:t>
    </dgm:pt>
    <dgm:pt modelId="{1EFE3A02-355A-4D4C-AA1C-67A8893CFC7C}" type="sibTrans" cxnId="{FC2082E7-921E-4FC7-A5BD-7B4DD3C13127}">
      <dgm:prSet/>
      <dgm:spPr/>
      <dgm:t>
        <a:bodyPr/>
        <a:lstStyle/>
        <a:p>
          <a:endParaRPr lang="en-US"/>
        </a:p>
      </dgm:t>
    </dgm:pt>
    <dgm:pt modelId="{966579A2-DD76-40E6-9603-59C9AAA9B0C7}" type="pres">
      <dgm:prSet presAssocID="{9B7BF7F6-8C81-411B-9A2C-EDD2D8F5A4AF}" presName="vert0" presStyleCnt="0">
        <dgm:presLayoutVars>
          <dgm:dir/>
          <dgm:animOne val="branch"/>
          <dgm:animLvl val="lvl"/>
        </dgm:presLayoutVars>
      </dgm:prSet>
      <dgm:spPr/>
    </dgm:pt>
    <dgm:pt modelId="{85C11F4C-B760-4E77-9854-1F8E7A7B343D}" type="pres">
      <dgm:prSet presAssocID="{8BFD2FEA-4CCA-476C-97E0-0E722B051685}" presName="thickLine" presStyleLbl="alignNode1" presStyleIdx="0" presStyleCnt="2"/>
      <dgm:spPr/>
    </dgm:pt>
    <dgm:pt modelId="{E0B75AFE-E673-42F2-9D04-6FC43573C1A0}" type="pres">
      <dgm:prSet presAssocID="{8BFD2FEA-4CCA-476C-97E0-0E722B051685}" presName="horz1" presStyleCnt="0"/>
      <dgm:spPr/>
    </dgm:pt>
    <dgm:pt modelId="{D7B706DF-BE4D-477D-9AA6-06D19BEAA6B2}" type="pres">
      <dgm:prSet presAssocID="{8BFD2FEA-4CCA-476C-97E0-0E722B051685}" presName="tx1" presStyleLbl="revTx" presStyleIdx="0" presStyleCnt="2"/>
      <dgm:spPr/>
    </dgm:pt>
    <dgm:pt modelId="{6E7F84B6-25D2-4AAB-A55C-CEDCAB2C2CFE}" type="pres">
      <dgm:prSet presAssocID="{8BFD2FEA-4CCA-476C-97E0-0E722B051685}" presName="vert1" presStyleCnt="0"/>
      <dgm:spPr/>
    </dgm:pt>
    <dgm:pt modelId="{857F7D30-697F-4725-A5C5-428760791C20}" type="pres">
      <dgm:prSet presAssocID="{DAB5CDFF-6FA9-4D9C-8E39-6333848DC310}" presName="thickLine" presStyleLbl="alignNode1" presStyleIdx="1" presStyleCnt="2"/>
      <dgm:spPr/>
    </dgm:pt>
    <dgm:pt modelId="{E69C316B-43D7-4724-BD54-0C3560F7F80D}" type="pres">
      <dgm:prSet presAssocID="{DAB5CDFF-6FA9-4D9C-8E39-6333848DC310}" presName="horz1" presStyleCnt="0"/>
      <dgm:spPr/>
    </dgm:pt>
    <dgm:pt modelId="{7FC00431-791A-4FE0-A142-719898B8172F}" type="pres">
      <dgm:prSet presAssocID="{DAB5CDFF-6FA9-4D9C-8E39-6333848DC310}" presName="tx1" presStyleLbl="revTx" presStyleIdx="1" presStyleCnt="2"/>
      <dgm:spPr/>
    </dgm:pt>
    <dgm:pt modelId="{1923597B-0031-47EE-824C-E4AEF77DD794}" type="pres">
      <dgm:prSet presAssocID="{DAB5CDFF-6FA9-4D9C-8E39-6333848DC310}" presName="vert1" presStyleCnt="0"/>
      <dgm:spPr/>
    </dgm:pt>
  </dgm:ptLst>
  <dgm:cxnLst>
    <dgm:cxn modelId="{8482153F-14E7-4896-8540-0C9FF7195E1A}" type="presOf" srcId="{DAB5CDFF-6FA9-4D9C-8E39-6333848DC310}" destId="{7FC00431-791A-4FE0-A142-719898B8172F}" srcOrd="0" destOrd="0" presId="urn:microsoft.com/office/officeart/2008/layout/LinedList"/>
    <dgm:cxn modelId="{402B6F42-CB39-4E4E-8B32-23001A51DC16}" type="presOf" srcId="{9B7BF7F6-8C81-411B-9A2C-EDD2D8F5A4AF}" destId="{966579A2-DD76-40E6-9603-59C9AAA9B0C7}" srcOrd="0" destOrd="0" presId="urn:microsoft.com/office/officeart/2008/layout/LinedList"/>
    <dgm:cxn modelId="{DE017667-4BED-4F28-B63C-100977099452}" srcId="{9B7BF7F6-8C81-411B-9A2C-EDD2D8F5A4AF}" destId="{8BFD2FEA-4CCA-476C-97E0-0E722B051685}" srcOrd="0" destOrd="0" parTransId="{D23F6EFA-4314-423F-959A-E5F48FA111FC}" sibTransId="{5AD79336-60AF-45BD-9EDA-9BDEE80EDB38}"/>
    <dgm:cxn modelId="{0E613ADA-745D-44CD-BB41-50B8E484F95F}" type="presOf" srcId="{8BFD2FEA-4CCA-476C-97E0-0E722B051685}" destId="{D7B706DF-BE4D-477D-9AA6-06D19BEAA6B2}" srcOrd="0" destOrd="0" presId="urn:microsoft.com/office/officeart/2008/layout/LinedList"/>
    <dgm:cxn modelId="{FC2082E7-921E-4FC7-A5BD-7B4DD3C13127}" srcId="{9B7BF7F6-8C81-411B-9A2C-EDD2D8F5A4AF}" destId="{DAB5CDFF-6FA9-4D9C-8E39-6333848DC310}" srcOrd="1" destOrd="0" parTransId="{F749E86D-AC29-4B69-98B7-40FD33047729}" sibTransId="{1EFE3A02-355A-4D4C-AA1C-67A8893CFC7C}"/>
    <dgm:cxn modelId="{D8C2CECF-AADA-464C-8A17-6D787A13BFB0}" type="presParOf" srcId="{966579A2-DD76-40E6-9603-59C9AAA9B0C7}" destId="{85C11F4C-B760-4E77-9854-1F8E7A7B343D}" srcOrd="0" destOrd="0" presId="urn:microsoft.com/office/officeart/2008/layout/LinedList"/>
    <dgm:cxn modelId="{56B1569A-EC7B-4CE4-AACC-D5F3EA97CD5A}" type="presParOf" srcId="{966579A2-DD76-40E6-9603-59C9AAA9B0C7}" destId="{E0B75AFE-E673-42F2-9D04-6FC43573C1A0}" srcOrd="1" destOrd="0" presId="urn:microsoft.com/office/officeart/2008/layout/LinedList"/>
    <dgm:cxn modelId="{10C5D1CB-DF4C-425E-8446-823318D677B7}" type="presParOf" srcId="{E0B75AFE-E673-42F2-9D04-6FC43573C1A0}" destId="{D7B706DF-BE4D-477D-9AA6-06D19BEAA6B2}" srcOrd="0" destOrd="0" presId="urn:microsoft.com/office/officeart/2008/layout/LinedList"/>
    <dgm:cxn modelId="{89B16F46-4B36-4FD0-9FF2-58920E3F69C4}" type="presParOf" srcId="{E0B75AFE-E673-42F2-9D04-6FC43573C1A0}" destId="{6E7F84B6-25D2-4AAB-A55C-CEDCAB2C2CFE}" srcOrd="1" destOrd="0" presId="urn:microsoft.com/office/officeart/2008/layout/LinedList"/>
    <dgm:cxn modelId="{4D81D887-1A43-4EAB-B0CB-026FF9D09077}" type="presParOf" srcId="{966579A2-DD76-40E6-9603-59C9AAA9B0C7}" destId="{857F7D30-697F-4725-A5C5-428760791C20}" srcOrd="2" destOrd="0" presId="urn:microsoft.com/office/officeart/2008/layout/LinedList"/>
    <dgm:cxn modelId="{28BB6401-A192-4F34-AB7E-235B5D3C1692}" type="presParOf" srcId="{966579A2-DD76-40E6-9603-59C9AAA9B0C7}" destId="{E69C316B-43D7-4724-BD54-0C3560F7F80D}" srcOrd="3" destOrd="0" presId="urn:microsoft.com/office/officeart/2008/layout/LinedList"/>
    <dgm:cxn modelId="{1FAA64E7-47F4-4601-8801-A7C6E1036274}" type="presParOf" srcId="{E69C316B-43D7-4724-BD54-0C3560F7F80D}" destId="{7FC00431-791A-4FE0-A142-719898B8172F}" srcOrd="0" destOrd="0" presId="urn:microsoft.com/office/officeart/2008/layout/LinedList"/>
    <dgm:cxn modelId="{FAFD9581-DD87-4487-BF90-AF96BD5DB6C5}" type="presParOf" srcId="{E69C316B-43D7-4724-BD54-0C3560F7F80D}" destId="{1923597B-0031-47EE-824C-E4AEF77DD79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DED274-9698-4954-9426-27D6619ED2F1}"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33A8AB55-6721-490F-94A1-463F515803D2}">
      <dgm:prSet custT="1"/>
      <dgm:spPr/>
      <dgm:t>
        <a:bodyPr/>
        <a:lstStyle/>
        <a:p>
          <a:pPr>
            <a:lnSpc>
              <a:spcPct val="100000"/>
            </a:lnSpc>
          </a:pPr>
          <a:r>
            <a:rPr lang="en-US" sz="1800" dirty="0"/>
            <a:t>For He has rescued us from the dominion of darkness and brought us into the kingdom of the Son He loves</a:t>
          </a:r>
          <a:r>
            <a:rPr lang="en-US" sz="1400" dirty="0"/>
            <a:t>.</a:t>
          </a:r>
        </a:p>
      </dgm:t>
    </dgm:pt>
    <dgm:pt modelId="{58B5FBDD-30F4-40ED-9A11-42883338430D}" type="parTrans" cxnId="{84488EAF-0FB3-4A9F-A7B8-BCBFD2F2A9FB}">
      <dgm:prSet/>
      <dgm:spPr/>
      <dgm:t>
        <a:bodyPr/>
        <a:lstStyle/>
        <a:p>
          <a:endParaRPr lang="en-US"/>
        </a:p>
      </dgm:t>
    </dgm:pt>
    <dgm:pt modelId="{89F0E3E3-4521-4E1E-AEFC-D3F6CEE46315}" type="sibTrans" cxnId="{84488EAF-0FB3-4A9F-A7B8-BCBFD2F2A9FB}">
      <dgm:prSet/>
      <dgm:spPr/>
      <dgm:t>
        <a:bodyPr/>
        <a:lstStyle/>
        <a:p>
          <a:endParaRPr lang="en-US"/>
        </a:p>
      </dgm:t>
    </dgm:pt>
    <dgm:pt modelId="{6B429CA3-BF5C-43B8-A121-3F00A882A0B3}">
      <dgm:prSet custT="1"/>
      <dgm:spPr/>
      <dgm:t>
        <a:bodyPr/>
        <a:lstStyle/>
        <a:p>
          <a:pPr>
            <a:lnSpc>
              <a:spcPct val="100000"/>
            </a:lnSpc>
          </a:pPr>
          <a:r>
            <a:rPr lang="en-US" sz="2000" dirty="0"/>
            <a:t>Colossians 1:13 (NLT)</a:t>
          </a:r>
        </a:p>
      </dgm:t>
    </dgm:pt>
    <dgm:pt modelId="{BFAAA8E4-7104-4707-871C-50478EA51DCC}" type="parTrans" cxnId="{2691733A-0D75-4479-87BE-5DE672C1E81B}">
      <dgm:prSet/>
      <dgm:spPr/>
      <dgm:t>
        <a:bodyPr/>
        <a:lstStyle/>
        <a:p>
          <a:endParaRPr lang="en-US"/>
        </a:p>
      </dgm:t>
    </dgm:pt>
    <dgm:pt modelId="{6B5517E8-957F-47B5-AD79-ED76D9FE3E5F}" type="sibTrans" cxnId="{2691733A-0D75-4479-87BE-5DE672C1E81B}">
      <dgm:prSet/>
      <dgm:spPr/>
      <dgm:t>
        <a:bodyPr/>
        <a:lstStyle/>
        <a:p>
          <a:endParaRPr lang="en-US"/>
        </a:p>
      </dgm:t>
    </dgm:pt>
    <dgm:pt modelId="{0D604F90-0BF4-4DF5-84B6-835A710ED8D0}" type="pres">
      <dgm:prSet presAssocID="{2FDED274-9698-4954-9426-27D6619ED2F1}" presName="root" presStyleCnt="0">
        <dgm:presLayoutVars>
          <dgm:dir/>
          <dgm:resizeHandles val="exact"/>
        </dgm:presLayoutVars>
      </dgm:prSet>
      <dgm:spPr/>
    </dgm:pt>
    <dgm:pt modelId="{04CC0AE3-8ADA-4ACD-B13B-22F200CEDDEE}" type="pres">
      <dgm:prSet presAssocID="{33A8AB55-6721-490F-94A1-463F515803D2}" presName="compNode" presStyleCnt="0"/>
      <dgm:spPr/>
    </dgm:pt>
    <dgm:pt modelId="{B44D6F10-811A-4F11-A4E9-50850C502379}" type="pres">
      <dgm:prSet presAssocID="{33A8AB55-6721-490F-94A1-463F515803D2}" presName="bgRect" presStyleLbl="bgShp" presStyleIdx="0" presStyleCnt="2"/>
      <dgm:spPr/>
    </dgm:pt>
    <dgm:pt modelId="{CB00A16F-89A7-4FEA-9D24-8ADC0C05E819}" type="pres">
      <dgm:prSet presAssocID="{33A8AB55-6721-490F-94A1-463F515803D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stle scene"/>
        </a:ext>
      </dgm:extLst>
    </dgm:pt>
    <dgm:pt modelId="{1BF5C3A7-8C63-451F-9D3E-EA148C94BA76}" type="pres">
      <dgm:prSet presAssocID="{33A8AB55-6721-490F-94A1-463F515803D2}" presName="spaceRect" presStyleCnt="0"/>
      <dgm:spPr/>
    </dgm:pt>
    <dgm:pt modelId="{CCCC9AD2-B4ED-4DAB-B89F-89FD64F73EA8}" type="pres">
      <dgm:prSet presAssocID="{33A8AB55-6721-490F-94A1-463F515803D2}" presName="parTx" presStyleLbl="revTx" presStyleIdx="0" presStyleCnt="2">
        <dgm:presLayoutVars>
          <dgm:chMax val="0"/>
          <dgm:chPref val="0"/>
        </dgm:presLayoutVars>
      </dgm:prSet>
      <dgm:spPr/>
    </dgm:pt>
    <dgm:pt modelId="{0FA88413-09A0-4734-BE04-963FC08859F9}" type="pres">
      <dgm:prSet presAssocID="{89F0E3E3-4521-4E1E-AEFC-D3F6CEE46315}" presName="sibTrans" presStyleCnt="0"/>
      <dgm:spPr/>
    </dgm:pt>
    <dgm:pt modelId="{143EE7D3-5B99-4383-A38E-D4D70BD12DBE}" type="pres">
      <dgm:prSet presAssocID="{6B429CA3-BF5C-43B8-A121-3F00A882A0B3}" presName="compNode" presStyleCnt="0"/>
      <dgm:spPr/>
    </dgm:pt>
    <dgm:pt modelId="{3D1F5B16-B7BB-4F77-9955-D5C0FB27C2F4}" type="pres">
      <dgm:prSet presAssocID="{6B429CA3-BF5C-43B8-A121-3F00A882A0B3}" presName="bgRect" presStyleLbl="bgShp" presStyleIdx="1" presStyleCnt="2"/>
      <dgm:spPr/>
    </dgm:pt>
    <dgm:pt modelId="{21DA3A45-B550-4ED9-BBF8-F3E40B7BD20A}" type="pres">
      <dgm:prSet presAssocID="{6B429CA3-BF5C-43B8-A121-3F00A882A0B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bweb"/>
        </a:ext>
      </dgm:extLst>
    </dgm:pt>
    <dgm:pt modelId="{9536EFA9-4DDA-45BF-9DE2-3F80FE63C0F7}" type="pres">
      <dgm:prSet presAssocID="{6B429CA3-BF5C-43B8-A121-3F00A882A0B3}" presName="spaceRect" presStyleCnt="0"/>
      <dgm:spPr/>
    </dgm:pt>
    <dgm:pt modelId="{D55D746D-F7FD-46D2-B0D6-B7E0EA688859}" type="pres">
      <dgm:prSet presAssocID="{6B429CA3-BF5C-43B8-A121-3F00A882A0B3}" presName="parTx" presStyleLbl="revTx" presStyleIdx="1" presStyleCnt="2">
        <dgm:presLayoutVars>
          <dgm:chMax val="0"/>
          <dgm:chPref val="0"/>
        </dgm:presLayoutVars>
      </dgm:prSet>
      <dgm:spPr/>
    </dgm:pt>
  </dgm:ptLst>
  <dgm:cxnLst>
    <dgm:cxn modelId="{2691733A-0D75-4479-87BE-5DE672C1E81B}" srcId="{2FDED274-9698-4954-9426-27D6619ED2F1}" destId="{6B429CA3-BF5C-43B8-A121-3F00A882A0B3}" srcOrd="1" destOrd="0" parTransId="{BFAAA8E4-7104-4707-871C-50478EA51DCC}" sibTransId="{6B5517E8-957F-47B5-AD79-ED76D9FE3E5F}"/>
    <dgm:cxn modelId="{B3C2FD84-DC5D-4807-80FE-7F5571D579DA}" type="presOf" srcId="{2FDED274-9698-4954-9426-27D6619ED2F1}" destId="{0D604F90-0BF4-4DF5-84B6-835A710ED8D0}" srcOrd="0" destOrd="0" presId="urn:microsoft.com/office/officeart/2018/2/layout/IconVerticalSolidList"/>
    <dgm:cxn modelId="{84488EAF-0FB3-4A9F-A7B8-BCBFD2F2A9FB}" srcId="{2FDED274-9698-4954-9426-27D6619ED2F1}" destId="{33A8AB55-6721-490F-94A1-463F515803D2}" srcOrd="0" destOrd="0" parTransId="{58B5FBDD-30F4-40ED-9A11-42883338430D}" sibTransId="{89F0E3E3-4521-4E1E-AEFC-D3F6CEE46315}"/>
    <dgm:cxn modelId="{8DA1D8BC-8D2E-46D9-9F85-7B583900BE14}" type="presOf" srcId="{6B429CA3-BF5C-43B8-A121-3F00A882A0B3}" destId="{D55D746D-F7FD-46D2-B0D6-B7E0EA688859}" srcOrd="0" destOrd="0" presId="urn:microsoft.com/office/officeart/2018/2/layout/IconVerticalSolidList"/>
    <dgm:cxn modelId="{3FB116D4-244A-4944-BDA2-DCE899C3B043}" type="presOf" srcId="{33A8AB55-6721-490F-94A1-463F515803D2}" destId="{CCCC9AD2-B4ED-4DAB-B89F-89FD64F73EA8}" srcOrd="0" destOrd="0" presId="urn:microsoft.com/office/officeart/2018/2/layout/IconVerticalSolidList"/>
    <dgm:cxn modelId="{EF1126A0-048C-4301-B9B5-81CC115252D3}" type="presParOf" srcId="{0D604F90-0BF4-4DF5-84B6-835A710ED8D0}" destId="{04CC0AE3-8ADA-4ACD-B13B-22F200CEDDEE}" srcOrd="0" destOrd="0" presId="urn:microsoft.com/office/officeart/2018/2/layout/IconVerticalSolidList"/>
    <dgm:cxn modelId="{4BFDF2FD-648A-4D28-B8E3-671128E5BFF1}" type="presParOf" srcId="{04CC0AE3-8ADA-4ACD-B13B-22F200CEDDEE}" destId="{B44D6F10-811A-4F11-A4E9-50850C502379}" srcOrd="0" destOrd="0" presId="urn:microsoft.com/office/officeart/2018/2/layout/IconVerticalSolidList"/>
    <dgm:cxn modelId="{FC645CB0-60CE-4390-A39B-E8F031B44F51}" type="presParOf" srcId="{04CC0AE3-8ADA-4ACD-B13B-22F200CEDDEE}" destId="{CB00A16F-89A7-4FEA-9D24-8ADC0C05E819}" srcOrd="1" destOrd="0" presId="urn:microsoft.com/office/officeart/2018/2/layout/IconVerticalSolidList"/>
    <dgm:cxn modelId="{E458B286-16EB-413E-849F-F055BB39F669}" type="presParOf" srcId="{04CC0AE3-8ADA-4ACD-B13B-22F200CEDDEE}" destId="{1BF5C3A7-8C63-451F-9D3E-EA148C94BA76}" srcOrd="2" destOrd="0" presId="urn:microsoft.com/office/officeart/2018/2/layout/IconVerticalSolidList"/>
    <dgm:cxn modelId="{F1B09812-E872-4B91-988C-BDDB5F568010}" type="presParOf" srcId="{04CC0AE3-8ADA-4ACD-B13B-22F200CEDDEE}" destId="{CCCC9AD2-B4ED-4DAB-B89F-89FD64F73EA8}" srcOrd="3" destOrd="0" presId="urn:microsoft.com/office/officeart/2018/2/layout/IconVerticalSolidList"/>
    <dgm:cxn modelId="{8CE6C5D7-F27A-4F49-9A85-453AAE4E8210}" type="presParOf" srcId="{0D604F90-0BF4-4DF5-84B6-835A710ED8D0}" destId="{0FA88413-09A0-4734-BE04-963FC08859F9}" srcOrd="1" destOrd="0" presId="urn:microsoft.com/office/officeart/2018/2/layout/IconVerticalSolidList"/>
    <dgm:cxn modelId="{9F561FE7-5CB8-47B8-BF9C-7578D467C763}" type="presParOf" srcId="{0D604F90-0BF4-4DF5-84B6-835A710ED8D0}" destId="{143EE7D3-5B99-4383-A38E-D4D70BD12DBE}" srcOrd="2" destOrd="0" presId="urn:microsoft.com/office/officeart/2018/2/layout/IconVerticalSolidList"/>
    <dgm:cxn modelId="{6FFFB630-88F9-4D74-8228-3C40334C125E}" type="presParOf" srcId="{143EE7D3-5B99-4383-A38E-D4D70BD12DBE}" destId="{3D1F5B16-B7BB-4F77-9955-D5C0FB27C2F4}" srcOrd="0" destOrd="0" presId="urn:microsoft.com/office/officeart/2018/2/layout/IconVerticalSolidList"/>
    <dgm:cxn modelId="{F482DED3-9A71-4460-9803-9BFC3347C83E}" type="presParOf" srcId="{143EE7D3-5B99-4383-A38E-D4D70BD12DBE}" destId="{21DA3A45-B550-4ED9-BBF8-F3E40B7BD20A}" srcOrd="1" destOrd="0" presId="urn:microsoft.com/office/officeart/2018/2/layout/IconVerticalSolidList"/>
    <dgm:cxn modelId="{88E6E544-C3FD-4880-BA63-4324328CF02A}" type="presParOf" srcId="{143EE7D3-5B99-4383-A38E-D4D70BD12DBE}" destId="{9536EFA9-4DDA-45BF-9DE2-3F80FE63C0F7}" srcOrd="2" destOrd="0" presId="urn:microsoft.com/office/officeart/2018/2/layout/IconVerticalSolidList"/>
    <dgm:cxn modelId="{7EAA0449-03F1-4FCA-AA10-A519ECA2BCDF}" type="presParOf" srcId="{143EE7D3-5B99-4383-A38E-D4D70BD12DBE}" destId="{D55D746D-F7FD-46D2-B0D6-B7E0EA68885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B3C67-5543-4722-8BEE-C3DB2135BAEB}">
      <dsp:nvSpPr>
        <dsp:cNvPr id="0" name=""/>
        <dsp:cNvSpPr/>
      </dsp:nvSpPr>
      <dsp:spPr>
        <a:xfrm>
          <a:off x="0" y="0"/>
          <a:ext cx="282128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C9AA152-5EC9-4773-8FB2-410E9782C9E1}">
      <dsp:nvSpPr>
        <dsp:cNvPr id="0" name=""/>
        <dsp:cNvSpPr/>
      </dsp:nvSpPr>
      <dsp:spPr>
        <a:xfrm>
          <a:off x="0" y="0"/>
          <a:ext cx="2821281" cy="1550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For it is by grace you have been saved, through faith—and this not from yourselves, it is the gift of God—not by works, so that no one can boast.</a:t>
          </a:r>
        </a:p>
      </dsp:txBody>
      <dsp:txXfrm>
        <a:off x="0" y="0"/>
        <a:ext cx="2821281" cy="1550343"/>
      </dsp:txXfrm>
    </dsp:sp>
    <dsp:sp modelId="{5AFE4750-DC69-432F-B869-EEA0166F23D7}">
      <dsp:nvSpPr>
        <dsp:cNvPr id="0" name=""/>
        <dsp:cNvSpPr/>
      </dsp:nvSpPr>
      <dsp:spPr>
        <a:xfrm>
          <a:off x="0" y="1550343"/>
          <a:ext cx="282128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2781502-7F87-42CD-A57B-5D00299C1C60}">
      <dsp:nvSpPr>
        <dsp:cNvPr id="0" name=""/>
        <dsp:cNvSpPr/>
      </dsp:nvSpPr>
      <dsp:spPr>
        <a:xfrm>
          <a:off x="0" y="1550343"/>
          <a:ext cx="2821281" cy="1550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Ephesians 2:8-9 (NIV)</a:t>
          </a:r>
        </a:p>
      </dsp:txBody>
      <dsp:txXfrm>
        <a:off x="0" y="1550343"/>
        <a:ext cx="2821281" cy="1550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6ADFA-85AF-44A4-8D10-3DF367B6C715}">
      <dsp:nvSpPr>
        <dsp:cNvPr id="0" name=""/>
        <dsp:cNvSpPr/>
      </dsp:nvSpPr>
      <dsp:spPr>
        <a:xfrm>
          <a:off x="0" y="0"/>
          <a:ext cx="4809623"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706EA0-7B24-45F5-946D-26E0F69EA81E}">
      <dsp:nvSpPr>
        <dsp:cNvPr id="0" name=""/>
        <dsp:cNvSpPr/>
      </dsp:nvSpPr>
      <dsp:spPr>
        <a:xfrm>
          <a:off x="0" y="0"/>
          <a:ext cx="4809623" cy="194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Let the redeemed of the Lord say this— those He redeemed from the hand of the foe.</a:t>
          </a:r>
        </a:p>
      </dsp:txBody>
      <dsp:txXfrm>
        <a:off x="0" y="0"/>
        <a:ext cx="4809623" cy="1949260"/>
      </dsp:txXfrm>
    </dsp:sp>
    <dsp:sp modelId="{6BBA3021-03C4-47A4-8000-758A608DD6DE}">
      <dsp:nvSpPr>
        <dsp:cNvPr id="0" name=""/>
        <dsp:cNvSpPr/>
      </dsp:nvSpPr>
      <dsp:spPr>
        <a:xfrm>
          <a:off x="0" y="1949260"/>
          <a:ext cx="4809623"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74A413-8DE6-4D58-8C99-B75DBD20B260}">
      <dsp:nvSpPr>
        <dsp:cNvPr id="0" name=""/>
        <dsp:cNvSpPr/>
      </dsp:nvSpPr>
      <dsp:spPr>
        <a:xfrm>
          <a:off x="0" y="1949260"/>
          <a:ext cx="4809623" cy="1949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Psalm 107:2 (NIV)</a:t>
          </a:r>
        </a:p>
      </dsp:txBody>
      <dsp:txXfrm>
        <a:off x="0" y="1949260"/>
        <a:ext cx="4809623" cy="1949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345F5-2BDE-4E43-9DE9-907B2A6FE05D}">
      <dsp:nvSpPr>
        <dsp:cNvPr id="0" name=""/>
        <dsp:cNvSpPr/>
      </dsp:nvSpPr>
      <dsp:spPr>
        <a:xfrm>
          <a:off x="0" y="708097"/>
          <a:ext cx="78867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46A88B-DF42-487C-824A-5F76C79A96DF}">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E9D0E0-EEBC-443B-B76F-610840BA0C3D}">
      <dsp:nvSpPr>
        <dsp:cNvPr id="0" name=""/>
        <dsp:cNvSpPr/>
      </dsp:nvSpPr>
      <dsp:spPr>
        <a:xfrm>
          <a:off x="1509882" y="708097"/>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'By My power I will make My people strong, and by My authority they will go wherever they wish. I, the LORD, have spoken!'</a:t>
          </a:r>
        </a:p>
      </dsp:txBody>
      <dsp:txXfrm>
        <a:off x="1509882" y="708097"/>
        <a:ext cx="6376817" cy="1307257"/>
      </dsp:txXfrm>
    </dsp:sp>
    <dsp:sp modelId="{49445A81-ED29-4B5B-8810-924BCD558D09}">
      <dsp:nvSpPr>
        <dsp:cNvPr id="0" name=""/>
        <dsp:cNvSpPr/>
      </dsp:nvSpPr>
      <dsp:spPr>
        <a:xfrm>
          <a:off x="0" y="2342169"/>
          <a:ext cx="78867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9B3E83-5A9D-4759-8E77-69E42EB507CE}">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777957-F0B3-474A-B03A-C499695ECBBE}">
      <dsp:nvSpPr>
        <dsp:cNvPr id="0" name=""/>
        <dsp:cNvSpPr/>
      </dsp:nvSpPr>
      <dsp:spPr>
        <a:xfrm>
          <a:off x="1509882" y="2342169"/>
          <a:ext cx="63768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Zechariah 10:12 (NLT)</a:t>
          </a:r>
        </a:p>
      </dsp:txBody>
      <dsp:txXfrm>
        <a:off x="1509882" y="2342169"/>
        <a:ext cx="6376817" cy="1307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11F4C-B760-4E77-9854-1F8E7A7B343D}">
      <dsp:nvSpPr>
        <dsp:cNvPr id="0" name=""/>
        <dsp:cNvSpPr/>
      </dsp:nvSpPr>
      <dsp:spPr>
        <a:xfrm>
          <a:off x="0" y="0"/>
          <a:ext cx="8212708" cy="0"/>
        </a:xfrm>
        <a:prstGeom prst="lin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7B706DF-BE4D-477D-9AA6-06D19BEAA6B2}">
      <dsp:nvSpPr>
        <dsp:cNvPr id="0" name=""/>
        <dsp:cNvSpPr/>
      </dsp:nvSpPr>
      <dsp:spPr>
        <a:xfrm>
          <a:off x="0" y="0"/>
          <a:ext cx="8212708" cy="152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kern="1200" dirty="0">
              <a:solidFill>
                <a:schemeClr val="bg1"/>
              </a:solidFill>
            </a:rPr>
            <a:t>We live by faith and not by sight.</a:t>
          </a:r>
        </a:p>
      </dsp:txBody>
      <dsp:txXfrm>
        <a:off x="0" y="0"/>
        <a:ext cx="8212708" cy="1529658"/>
      </dsp:txXfrm>
    </dsp:sp>
    <dsp:sp modelId="{857F7D30-697F-4725-A5C5-428760791C20}">
      <dsp:nvSpPr>
        <dsp:cNvPr id="0" name=""/>
        <dsp:cNvSpPr/>
      </dsp:nvSpPr>
      <dsp:spPr>
        <a:xfrm>
          <a:off x="0" y="1529658"/>
          <a:ext cx="8212708" cy="0"/>
        </a:xfrm>
        <a:prstGeom prst="line">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FC00431-791A-4FE0-A142-719898B8172F}">
      <dsp:nvSpPr>
        <dsp:cNvPr id="0" name=""/>
        <dsp:cNvSpPr/>
      </dsp:nvSpPr>
      <dsp:spPr>
        <a:xfrm>
          <a:off x="0" y="1529658"/>
          <a:ext cx="8212708" cy="1529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2 Corinthians 5:7 (NIV)</a:t>
          </a:r>
        </a:p>
      </dsp:txBody>
      <dsp:txXfrm>
        <a:off x="0" y="1529658"/>
        <a:ext cx="8212708" cy="15296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D6F10-811A-4F11-A4E9-50850C502379}">
      <dsp:nvSpPr>
        <dsp:cNvPr id="0" name=""/>
        <dsp:cNvSpPr/>
      </dsp:nvSpPr>
      <dsp:spPr>
        <a:xfrm>
          <a:off x="0" y="45775"/>
          <a:ext cx="3445037" cy="2152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00A16F-89A7-4FEA-9D24-8ADC0C05E819}">
      <dsp:nvSpPr>
        <dsp:cNvPr id="0" name=""/>
        <dsp:cNvSpPr/>
      </dsp:nvSpPr>
      <dsp:spPr>
        <a:xfrm>
          <a:off x="65121" y="94212"/>
          <a:ext cx="118401" cy="1184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CC9AD2-B4ED-4DAB-B89F-89FD64F73EA8}">
      <dsp:nvSpPr>
        <dsp:cNvPr id="0" name=""/>
        <dsp:cNvSpPr/>
      </dsp:nvSpPr>
      <dsp:spPr>
        <a:xfrm>
          <a:off x="248643" y="45775"/>
          <a:ext cx="2707740" cy="178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863" tIns="188863" rIns="188863" bIns="188863" numCol="1" spcCol="1270" anchor="ctr" anchorCtr="0">
          <a:noAutofit/>
        </a:bodyPr>
        <a:lstStyle/>
        <a:p>
          <a:pPr marL="0" lvl="0" indent="0" algn="l" defTabSz="800100">
            <a:lnSpc>
              <a:spcPct val="100000"/>
            </a:lnSpc>
            <a:spcBef>
              <a:spcPct val="0"/>
            </a:spcBef>
            <a:spcAft>
              <a:spcPct val="35000"/>
            </a:spcAft>
            <a:buNone/>
          </a:pPr>
          <a:r>
            <a:rPr lang="en-US" sz="1800" kern="1200" dirty="0"/>
            <a:t>For He has rescued us from the dominion of darkness and brought us into the kingdom of the Son He loves</a:t>
          </a:r>
          <a:r>
            <a:rPr lang="en-US" sz="1400" kern="1200" dirty="0"/>
            <a:t>.</a:t>
          </a:r>
        </a:p>
      </dsp:txBody>
      <dsp:txXfrm>
        <a:off x="248643" y="45775"/>
        <a:ext cx="2707740" cy="1784535"/>
      </dsp:txXfrm>
    </dsp:sp>
    <dsp:sp modelId="{3D1F5B16-B7BB-4F77-9955-D5C0FB27C2F4}">
      <dsp:nvSpPr>
        <dsp:cNvPr id="0" name=""/>
        <dsp:cNvSpPr/>
      </dsp:nvSpPr>
      <dsp:spPr>
        <a:xfrm>
          <a:off x="0" y="1976698"/>
          <a:ext cx="3445037" cy="2152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DA3A45-B550-4ED9-BBF8-F3E40B7BD20A}">
      <dsp:nvSpPr>
        <dsp:cNvPr id="0" name=""/>
        <dsp:cNvSpPr/>
      </dsp:nvSpPr>
      <dsp:spPr>
        <a:xfrm>
          <a:off x="65121" y="2025135"/>
          <a:ext cx="118401" cy="1184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5D746D-F7FD-46D2-B0D6-B7E0EA688859}">
      <dsp:nvSpPr>
        <dsp:cNvPr id="0" name=""/>
        <dsp:cNvSpPr/>
      </dsp:nvSpPr>
      <dsp:spPr>
        <a:xfrm>
          <a:off x="248643" y="1976698"/>
          <a:ext cx="2707740" cy="178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863" tIns="188863" rIns="188863" bIns="188863" numCol="1" spcCol="1270" anchor="ctr" anchorCtr="0">
          <a:noAutofit/>
        </a:bodyPr>
        <a:lstStyle/>
        <a:p>
          <a:pPr marL="0" lvl="0" indent="0" algn="l" defTabSz="889000">
            <a:lnSpc>
              <a:spcPct val="100000"/>
            </a:lnSpc>
            <a:spcBef>
              <a:spcPct val="0"/>
            </a:spcBef>
            <a:spcAft>
              <a:spcPct val="35000"/>
            </a:spcAft>
            <a:buNone/>
          </a:pPr>
          <a:r>
            <a:rPr lang="en-US" sz="2000" kern="1200" dirty="0"/>
            <a:t>Colossians 1:13 (NLT)</a:t>
          </a:r>
        </a:p>
      </dsp:txBody>
      <dsp:txXfrm>
        <a:off x="248643" y="1976698"/>
        <a:ext cx="2707740" cy="17845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91B13-F9F7-4338-8996-8898D5B05FD5}" type="datetimeFigureOut">
              <a:rPr lang="en-US" smtClean="0"/>
              <a:t>2/4/2025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4B6F8-4E44-4D57-8831-E5A32F8CC83F}" type="slidenum">
              <a:rPr lang="en-US" smtClean="0"/>
              <a:t>‹#›</a:t>
            </a:fld>
            <a:endParaRPr lang="en-US"/>
          </a:p>
        </p:txBody>
      </p:sp>
    </p:spTree>
    <p:extLst>
      <p:ext uri="{BB962C8B-B14F-4D97-AF65-F5344CB8AC3E}">
        <p14:creationId xmlns:p14="http://schemas.microsoft.com/office/powerpoint/2010/main" val="94889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4B6F8-4E44-4D57-8831-E5A32F8CC83F}" type="slidenum">
              <a:rPr lang="en-US" smtClean="0"/>
              <a:t>8</a:t>
            </a:fld>
            <a:endParaRPr lang="en-US"/>
          </a:p>
        </p:txBody>
      </p:sp>
    </p:spTree>
    <p:extLst>
      <p:ext uri="{BB962C8B-B14F-4D97-AF65-F5344CB8AC3E}">
        <p14:creationId xmlns:p14="http://schemas.microsoft.com/office/powerpoint/2010/main" val="268808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4B6F8-4E44-4D57-8831-E5A32F8CC83F}" type="slidenum">
              <a:rPr lang="en-US" smtClean="0"/>
              <a:t>19</a:t>
            </a:fld>
            <a:endParaRPr lang="en-US"/>
          </a:p>
        </p:txBody>
      </p:sp>
    </p:spTree>
    <p:extLst>
      <p:ext uri="{BB962C8B-B14F-4D97-AF65-F5344CB8AC3E}">
        <p14:creationId xmlns:p14="http://schemas.microsoft.com/office/powerpoint/2010/main" val="247543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4B6F8-4E44-4D57-8831-E5A32F8CC83F}" type="slidenum">
              <a:rPr lang="en-US" smtClean="0"/>
              <a:t>21</a:t>
            </a:fld>
            <a:endParaRPr lang="en-US"/>
          </a:p>
        </p:txBody>
      </p:sp>
    </p:spTree>
    <p:extLst>
      <p:ext uri="{BB962C8B-B14F-4D97-AF65-F5344CB8AC3E}">
        <p14:creationId xmlns:p14="http://schemas.microsoft.com/office/powerpoint/2010/main" val="1622033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4B6F8-4E44-4D57-8831-E5A32F8CC83F}" type="slidenum">
              <a:rPr lang="en-US" smtClean="0"/>
              <a:t>23</a:t>
            </a:fld>
            <a:endParaRPr lang="en-US"/>
          </a:p>
        </p:txBody>
      </p:sp>
    </p:spTree>
    <p:extLst>
      <p:ext uri="{BB962C8B-B14F-4D97-AF65-F5344CB8AC3E}">
        <p14:creationId xmlns:p14="http://schemas.microsoft.com/office/powerpoint/2010/main" val="3837967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D35AE2F-5E3A-49D9-8DE1-8A333BA4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 writing on music sheet">
            <a:extLst>
              <a:ext uri="{FF2B5EF4-FFF2-40B4-BE49-F238E27FC236}">
                <a16:creationId xmlns:a16="http://schemas.microsoft.com/office/drawing/2014/main" id="{9E19FF26-E4FB-0D7D-4C0B-429AEE92261B}"/>
              </a:ext>
            </a:extLst>
          </p:cNvPr>
          <p:cNvPicPr>
            <a:picLocks noChangeAspect="1"/>
          </p:cNvPicPr>
          <p:nvPr/>
        </p:nvPicPr>
        <p:blipFill>
          <a:blip r:embed="rId2">
            <a:alphaModFix amt="50000"/>
          </a:blip>
          <a:srcRect l="6957" r="4065" b="-1"/>
          <a:stretch/>
        </p:blipFill>
        <p:spPr>
          <a:xfrm>
            <a:off x="20" y="10"/>
            <a:ext cx="9141692" cy="6857990"/>
          </a:xfrm>
          <a:prstGeom prst="rect">
            <a:avLst/>
          </a:prstGeom>
        </p:spPr>
      </p:pic>
      <p:sp>
        <p:nvSpPr>
          <p:cNvPr id="2" name="Title 1"/>
          <p:cNvSpPr>
            <a:spLocks noGrp="1"/>
          </p:cNvSpPr>
          <p:nvPr>
            <p:ph type="ctrTitle"/>
          </p:nvPr>
        </p:nvSpPr>
        <p:spPr>
          <a:xfrm>
            <a:off x="1143000" y="1122363"/>
            <a:ext cx="6858000" cy="1497175"/>
          </a:xfrm>
        </p:spPr>
        <p:txBody>
          <a:bodyPr>
            <a:normAutofit fontScale="90000"/>
          </a:bodyPr>
          <a:lstStyle/>
          <a:p>
            <a:r>
              <a:rPr lang="en-US" sz="5700" dirty="0">
                <a:solidFill>
                  <a:schemeClr val="bg1"/>
                </a:solidFill>
              </a:rPr>
              <a:t>25 Biblical 'I AM' Declarations for 2025</a:t>
            </a:r>
          </a:p>
        </p:txBody>
      </p:sp>
      <p:sp>
        <p:nvSpPr>
          <p:cNvPr id="3" name="Subtitle 2"/>
          <p:cNvSpPr>
            <a:spLocks noGrp="1"/>
          </p:cNvSpPr>
          <p:nvPr>
            <p:ph type="subTitle" idx="1"/>
          </p:nvPr>
        </p:nvSpPr>
        <p:spPr>
          <a:xfrm>
            <a:off x="1143000" y="3570514"/>
            <a:ext cx="6858000" cy="2254214"/>
          </a:xfrm>
        </p:spPr>
        <p:txBody>
          <a:bodyPr>
            <a:normAutofit/>
          </a:bodyPr>
          <a:lstStyle/>
          <a:p>
            <a:pPr>
              <a:lnSpc>
                <a:spcPct val="90000"/>
              </a:lnSpc>
            </a:pPr>
            <a:r>
              <a:rPr lang="en-US" sz="2200" dirty="0">
                <a:solidFill>
                  <a:schemeClr val="bg1"/>
                </a:solidFill>
              </a:rPr>
              <a:t>Affirmations of Faith and Identity in Christ</a:t>
            </a:r>
          </a:p>
          <a:p>
            <a:pPr>
              <a:lnSpc>
                <a:spcPct val="90000"/>
              </a:lnSpc>
            </a:pPr>
            <a:endParaRPr lang="en-US" sz="2200" dirty="0">
              <a:solidFill>
                <a:schemeClr val="bg1"/>
              </a:solidFill>
            </a:endParaRPr>
          </a:p>
          <a:p>
            <a:pPr>
              <a:lnSpc>
                <a:spcPct val="90000"/>
              </a:lnSpc>
            </a:pPr>
            <a:endParaRPr lang="en-US" sz="2200" dirty="0">
              <a:solidFill>
                <a:schemeClr val="bg1"/>
              </a:solidFill>
            </a:endParaRPr>
          </a:p>
          <a:p>
            <a:pPr>
              <a:lnSpc>
                <a:spcPct val="90000"/>
              </a:lnSpc>
            </a:pPr>
            <a:r>
              <a:rPr lang="en-US" sz="2200" dirty="0">
                <a:solidFill>
                  <a:schemeClr val="bg1"/>
                </a:solidFill>
              </a:rPr>
              <a:t>Pastor Earl Heverly</a:t>
            </a:r>
          </a:p>
          <a:p>
            <a:pPr>
              <a:lnSpc>
                <a:spcPct val="90000"/>
              </a:lnSpc>
            </a:pPr>
            <a:r>
              <a:rPr lang="en-US" sz="2200" dirty="0">
                <a:solidFill>
                  <a:schemeClr val="bg1"/>
                </a:solidFill>
              </a:rPr>
              <a:t>Adapted by Jeffrey E. Hansen, Ph.D.</a:t>
            </a:r>
          </a:p>
        </p:txBody>
      </p:sp>
      <p:sp>
        <p:nvSpPr>
          <p:cNvPr id="20" name="Rectangle 2">
            <a:extLst>
              <a:ext uri="{FF2B5EF4-FFF2-40B4-BE49-F238E27FC236}">
                <a16:creationId xmlns:a16="http://schemas.microsoft.com/office/drawing/2014/main" id="{98072727-1E1A-4B8C-8839-AAB69FA2E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902700 h 5416094"/>
              <a:gd name="connsiteX1" fmla="*/ 902700 w 7886700"/>
              <a:gd name="connsiteY1" fmla="*/ 0 h 5416094"/>
              <a:gd name="connsiteX2" fmla="*/ 1700026 w 7886700"/>
              <a:gd name="connsiteY2" fmla="*/ 0 h 5416094"/>
              <a:gd name="connsiteX3" fmla="*/ 2314913 w 7886700"/>
              <a:gd name="connsiteY3" fmla="*/ 0 h 5416094"/>
              <a:gd name="connsiteX4" fmla="*/ 2868987 w 7886700"/>
              <a:gd name="connsiteY4" fmla="*/ 0 h 5416094"/>
              <a:gd name="connsiteX5" fmla="*/ 3605500 w 7886700"/>
              <a:gd name="connsiteY5" fmla="*/ 0 h 5416094"/>
              <a:gd name="connsiteX6" fmla="*/ 4220387 w 7886700"/>
              <a:gd name="connsiteY6" fmla="*/ 0 h 5416094"/>
              <a:gd name="connsiteX7" fmla="*/ 5017713 w 7886700"/>
              <a:gd name="connsiteY7" fmla="*/ 0 h 5416094"/>
              <a:gd name="connsiteX8" fmla="*/ 5571787 w 7886700"/>
              <a:gd name="connsiteY8" fmla="*/ 0 h 5416094"/>
              <a:gd name="connsiteX9" fmla="*/ 6369113 w 7886700"/>
              <a:gd name="connsiteY9" fmla="*/ 0 h 5416094"/>
              <a:gd name="connsiteX10" fmla="*/ 6984000 w 7886700"/>
              <a:gd name="connsiteY10" fmla="*/ 0 h 5416094"/>
              <a:gd name="connsiteX11" fmla="*/ 7886700 w 7886700"/>
              <a:gd name="connsiteY11" fmla="*/ 902700 h 5416094"/>
              <a:gd name="connsiteX12" fmla="*/ 7886700 w 7886700"/>
              <a:gd name="connsiteY12" fmla="*/ 1540589 h 5416094"/>
              <a:gd name="connsiteX13" fmla="*/ 7886700 w 7886700"/>
              <a:gd name="connsiteY13" fmla="*/ 2214585 h 5416094"/>
              <a:gd name="connsiteX14" fmla="*/ 7886700 w 7886700"/>
              <a:gd name="connsiteY14" fmla="*/ 2888582 h 5416094"/>
              <a:gd name="connsiteX15" fmla="*/ 7886700 w 7886700"/>
              <a:gd name="connsiteY15" fmla="*/ 3418150 h 5416094"/>
              <a:gd name="connsiteX16" fmla="*/ 7886700 w 7886700"/>
              <a:gd name="connsiteY16" fmla="*/ 4513394 h 5416094"/>
              <a:gd name="connsiteX17" fmla="*/ 6984000 w 7886700"/>
              <a:gd name="connsiteY17" fmla="*/ 5416094 h 5416094"/>
              <a:gd name="connsiteX18" fmla="*/ 6247487 w 7886700"/>
              <a:gd name="connsiteY18" fmla="*/ 5416094 h 5416094"/>
              <a:gd name="connsiteX19" fmla="*/ 5693413 w 7886700"/>
              <a:gd name="connsiteY19" fmla="*/ 5416094 h 5416094"/>
              <a:gd name="connsiteX20" fmla="*/ 4896087 w 7886700"/>
              <a:gd name="connsiteY20" fmla="*/ 5416094 h 5416094"/>
              <a:gd name="connsiteX21" fmla="*/ 4220387 w 7886700"/>
              <a:gd name="connsiteY21" fmla="*/ 5416094 h 5416094"/>
              <a:gd name="connsiteX22" fmla="*/ 3666313 w 7886700"/>
              <a:gd name="connsiteY22" fmla="*/ 5416094 h 5416094"/>
              <a:gd name="connsiteX23" fmla="*/ 2990613 w 7886700"/>
              <a:gd name="connsiteY23" fmla="*/ 5416094 h 5416094"/>
              <a:gd name="connsiteX24" fmla="*/ 2497352 w 7886700"/>
              <a:gd name="connsiteY24" fmla="*/ 5416094 h 5416094"/>
              <a:gd name="connsiteX25" fmla="*/ 2004091 w 7886700"/>
              <a:gd name="connsiteY25" fmla="*/ 5416094 h 5416094"/>
              <a:gd name="connsiteX26" fmla="*/ 902700 w 7886700"/>
              <a:gd name="connsiteY26" fmla="*/ 5416094 h 5416094"/>
              <a:gd name="connsiteX27" fmla="*/ 0 w 7886700"/>
              <a:gd name="connsiteY27" fmla="*/ 4513394 h 5416094"/>
              <a:gd name="connsiteX28" fmla="*/ 0 w 7886700"/>
              <a:gd name="connsiteY28" fmla="*/ 4019932 h 5416094"/>
              <a:gd name="connsiteX29" fmla="*/ 0 w 7886700"/>
              <a:gd name="connsiteY29" fmla="*/ 3382043 h 5416094"/>
              <a:gd name="connsiteX30" fmla="*/ 0 w 7886700"/>
              <a:gd name="connsiteY30" fmla="*/ 2888582 h 5416094"/>
              <a:gd name="connsiteX31" fmla="*/ 0 w 7886700"/>
              <a:gd name="connsiteY31" fmla="*/ 2250692 h 5416094"/>
              <a:gd name="connsiteX32" fmla="*/ 0 w 7886700"/>
              <a:gd name="connsiteY32" fmla="*/ 1721124 h 5416094"/>
              <a:gd name="connsiteX33" fmla="*/ 0 w 7886700"/>
              <a:gd name="connsiteY33"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86700" h="5416094" extrusionOk="0">
                <a:moveTo>
                  <a:pt x="0" y="902700"/>
                </a:moveTo>
                <a:cubicBezTo>
                  <a:pt x="-57306" y="368805"/>
                  <a:pt x="305054" y="37193"/>
                  <a:pt x="902700" y="0"/>
                </a:cubicBezTo>
                <a:cubicBezTo>
                  <a:pt x="1174001" y="38182"/>
                  <a:pt x="1340191" y="11283"/>
                  <a:pt x="1700026" y="0"/>
                </a:cubicBezTo>
                <a:cubicBezTo>
                  <a:pt x="2059861" y="-11283"/>
                  <a:pt x="2035382" y="-18415"/>
                  <a:pt x="2314913" y="0"/>
                </a:cubicBezTo>
                <a:cubicBezTo>
                  <a:pt x="2594444" y="18415"/>
                  <a:pt x="2643478" y="-8944"/>
                  <a:pt x="2868987" y="0"/>
                </a:cubicBezTo>
                <a:cubicBezTo>
                  <a:pt x="3094496" y="8944"/>
                  <a:pt x="3321166" y="-10564"/>
                  <a:pt x="3605500" y="0"/>
                </a:cubicBezTo>
                <a:cubicBezTo>
                  <a:pt x="3889834" y="10564"/>
                  <a:pt x="3975258" y="-19806"/>
                  <a:pt x="4220387" y="0"/>
                </a:cubicBezTo>
                <a:cubicBezTo>
                  <a:pt x="4465516" y="19806"/>
                  <a:pt x="4845443" y="8913"/>
                  <a:pt x="5017713" y="0"/>
                </a:cubicBezTo>
                <a:cubicBezTo>
                  <a:pt x="5189983" y="-8913"/>
                  <a:pt x="5338984" y="-2888"/>
                  <a:pt x="5571787" y="0"/>
                </a:cubicBezTo>
                <a:cubicBezTo>
                  <a:pt x="5804590" y="2888"/>
                  <a:pt x="6205592" y="-15056"/>
                  <a:pt x="6369113" y="0"/>
                </a:cubicBezTo>
                <a:cubicBezTo>
                  <a:pt x="6532634" y="15056"/>
                  <a:pt x="6819521" y="6378"/>
                  <a:pt x="6984000" y="0"/>
                </a:cubicBezTo>
                <a:cubicBezTo>
                  <a:pt x="7394133" y="-5057"/>
                  <a:pt x="7922837" y="305057"/>
                  <a:pt x="7886700" y="902700"/>
                </a:cubicBezTo>
                <a:cubicBezTo>
                  <a:pt x="7859058" y="1090111"/>
                  <a:pt x="7856418" y="1366897"/>
                  <a:pt x="7886700" y="1540589"/>
                </a:cubicBezTo>
                <a:cubicBezTo>
                  <a:pt x="7916982" y="1714281"/>
                  <a:pt x="7855205" y="2076892"/>
                  <a:pt x="7886700" y="2214585"/>
                </a:cubicBezTo>
                <a:cubicBezTo>
                  <a:pt x="7918195" y="2352278"/>
                  <a:pt x="7908498" y="2567067"/>
                  <a:pt x="7886700" y="2888582"/>
                </a:cubicBezTo>
                <a:cubicBezTo>
                  <a:pt x="7864902" y="3210097"/>
                  <a:pt x="7860491" y="3207898"/>
                  <a:pt x="7886700" y="3418150"/>
                </a:cubicBezTo>
                <a:cubicBezTo>
                  <a:pt x="7912909" y="3628402"/>
                  <a:pt x="7902896" y="4291827"/>
                  <a:pt x="7886700" y="4513394"/>
                </a:cubicBezTo>
                <a:cubicBezTo>
                  <a:pt x="7856122" y="4949608"/>
                  <a:pt x="7483977" y="5396748"/>
                  <a:pt x="6984000" y="5416094"/>
                </a:cubicBezTo>
                <a:cubicBezTo>
                  <a:pt x="6638333" y="5420078"/>
                  <a:pt x="6419830" y="5434203"/>
                  <a:pt x="6247487" y="5416094"/>
                </a:cubicBezTo>
                <a:cubicBezTo>
                  <a:pt x="6075144" y="5397985"/>
                  <a:pt x="5840777" y="5429890"/>
                  <a:pt x="5693413" y="5416094"/>
                </a:cubicBezTo>
                <a:cubicBezTo>
                  <a:pt x="5546049" y="5402298"/>
                  <a:pt x="5202031" y="5407490"/>
                  <a:pt x="4896087" y="5416094"/>
                </a:cubicBezTo>
                <a:cubicBezTo>
                  <a:pt x="4590143" y="5424698"/>
                  <a:pt x="4529547" y="5413562"/>
                  <a:pt x="4220387" y="5416094"/>
                </a:cubicBezTo>
                <a:cubicBezTo>
                  <a:pt x="3911227" y="5418626"/>
                  <a:pt x="3831877" y="5389496"/>
                  <a:pt x="3666313" y="5416094"/>
                </a:cubicBezTo>
                <a:cubicBezTo>
                  <a:pt x="3500749" y="5442692"/>
                  <a:pt x="3295328" y="5409825"/>
                  <a:pt x="2990613" y="5416094"/>
                </a:cubicBezTo>
                <a:cubicBezTo>
                  <a:pt x="2685898" y="5422363"/>
                  <a:pt x="2597817" y="5432009"/>
                  <a:pt x="2497352" y="5416094"/>
                </a:cubicBezTo>
                <a:cubicBezTo>
                  <a:pt x="2396887" y="5400179"/>
                  <a:pt x="2189591" y="5398100"/>
                  <a:pt x="2004091" y="5416094"/>
                </a:cubicBezTo>
                <a:cubicBezTo>
                  <a:pt x="1818591" y="5434088"/>
                  <a:pt x="1237356" y="5404831"/>
                  <a:pt x="902700" y="5416094"/>
                </a:cubicBezTo>
                <a:cubicBezTo>
                  <a:pt x="518322" y="5456051"/>
                  <a:pt x="22025" y="5086131"/>
                  <a:pt x="0" y="4513394"/>
                </a:cubicBezTo>
                <a:cubicBezTo>
                  <a:pt x="-8706" y="4314777"/>
                  <a:pt x="12589" y="4194827"/>
                  <a:pt x="0" y="4019932"/>
                </a:cubicBezTo>
                <a:cubicBezTo>
                  <a:pt x="-12589" y="3845037"/>
                  <a:pt x="6812" y="3575273"/>
                  <a:pt x="0" y="3382043"/>
                </a:cubicBezTo>
                <a:cubicBezTo>
                  <a:pt x="-6812" y="3188813"/>
                  <a:pt x="-3485" y="3122981"/>
                  <a:pt x="0" y="2888582"/>
                </a:cubicBezTo>
                <a:cubicBezTo>
                  <a:pt x="3485" y="2654183"/>
                  <a:pt x="-28045" y="2549213"/>
                  <a:pt x="0" y="2250692"/>
                </a:cubicBezTo>
                <a:cubicBezTo>
                  <a:pt x="28045" y="1952171"/>
                  <a:pt x="24344" y="1936450"/>
                  <a:pt x="0" y="1721124"/>
                </a:cubicBezTo>
                <a:cubicBezTo>
                  <a:pt x="-24344" y="1505798"/>
                  <a:pt x="33537" y="1271686"/>
                  <a:pt x="0" y="90270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7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36" y="0"/>
            <a:ext cx="9141711" cy="6858000"/>
            <a:chOff x="-2848" y="0"/>
            <a:chExt cx="12188949" cy="6858000"/>
          </a:xfrm>
        </p:grpSpPr>
        <p:sp>
          <p:nvSpPr>
            <p:cNvPr id="20"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8459" y="598259"/>
            <a:ext cx="8167081" cy="5680742"/>
            <a:chOff x="651279" y="598259"/>
            <a:chExt cx="10889442" cy="5680742"/>
          </a:xfrm>
        </p:grpSpPr>
        <p:sp>
          <p:nvSpPr>
            <p:cNvPr id="24"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6CCE975C-FB79-A3E7-C75C-AD04E38867EE}"/>
              </a:ext>
            </a:extLst>
          </p:cNvPr>
          <p:cNvPicPr>
            <a:picLocks noChangeAspect="1"/>
          </p:cNvPicPr>
          <p:nvPr/>
        </p:nvPicPr>
        <p:blipFill>
          <a:blip r:embed="rId2"/>
          <a:stretch>
            <a:fillRect/>
          </a:stretch>
        </p:blipFill>
        <p:spPr>
          <a:xfrm>
            <a:off x="4261065" y="1501365"/>
            <a:ext cx="4212888" cy="4212888"/>
          </a:xfrm>
          <a:prstGeom prst="rect">
            <a:avLst/>
          </a:prstGeom>
        </p:spPr>
      </p:pic>
      <p:grpSp>
        <p:nvGrpSpPr>
          <p:cNvPr id="27" name="Group 2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8" name="Freeform: Shape 2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698300" y="980141"/>
            <a:ext cx="3825435" cy="1640743"/>
          </a:xfrm>
        </p:spPr>
        <p:txBody>
          <a:bodyPr anchor="b">
            <a:normAutofit fontScale="90000"/>
          </a:bodyPr>
          <a:lstStyle/>
          <a:p>
            <a:pPr algn="l"/>
            <a:r>
              <a:rPr lang="en-US" sz="4200" dirty="0">
                <a:solidFill>
                  <a:schemeClr val="bg1"/>
                </a:solidFill>
              </a:rPr>
              <a:t>9. I am carried through life by God Himself.</a:t>
            </a:r>
          </a:p>
        </p:txBody>
      </p:sp>
      <p:sp>
        <p:nvSpPr>
          <p:cNvPr id="3" name="Content Placeholder 2"/>
          <p:cNvSpPr>
            <a:spLocks noGrp="1"/>
          </p:cNvSpPr>
          <p:nvPr>
            <p:ph idx="1"/>
          </p:nvPr>
        </p:nvSpPr>
        <p:spPr>
          <a:xfrm>
            <a:off x="838200" y="3026229"/>
            <a:ext cx="3298032" cy="2989439"/>
          </a:xfrm>
        </p:spPr>
        <p:txBody>
          <a:bodyPr anchor="t">
            <a:normAutofit/>
          </a:bodyPr>
          <a:lstStyle/>
          <a:p>
            <a:pPr marL="0" indent="0">
              <a:buNone/>
            </a:pPr>
            <a:r>
              <a:rPr lang="en-US" sz="2000" dirty="0">
                <a:solidFill>
                  <a:schemeClr val="bg1"/>
                </a:solidFill>
              </a:rPr>
              <a:t>'I will be your God throughout your lifetime— until your hair is white with age. I made you, and I will care for you. I will carry you along and save you.'</a:t>
            </a:r>
          </a:p>
          <a:p>
            <a:pPr marL="0" indent="0">
              <a:buNone/>
            </a:pPr>
            <a:endParaRPr lang="en-US" sz="2000" dirty="0">
              <a:solidFill>
                <a:schemeClr val="bg1"/>
              </a:solidFill>
            </a:endParaRPr>
          </a:p>
          <a:p>
            <a:pPr marL="0" indent="0">
              <a:buNone/>
            </a:pPr>
            <a:r>
              <a:rPr lang="en-US" sz="2000" dirty="0">
                <a:solidFill>
                  <a:schemeClr val="bg1"/>
                </a:solidFill>
              </a:rPr>
              <a:t>Isaiah 46:4 (NLT)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256032"/>
            <a:ext cx="7879842" cy="1014984"/>
          </a:xfrm>
        </p:spPr>
        <p:txBody>
          <a:bodyPr anchor="b">
            <a:normAutofit/>
          </a:bodyPr>
          <a:lstStyle/>
          <a:p>
            <a:pPr>
              <a:lnSpc>
                <a:spcPct val="90000"/>
              </a:lnSpc>
            </a:pPr>
            <a:r>
              <a:rPr lang="en-US" sz="3100"/>
              <a:t>10. I am strong in the LORD and His mighty power.</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76EE1CCA-1466-343F-2DC6-3A9D1EC878CC}"/>
              </a:ext>
            </a:extLst>
          </p:cNvPr>
          <p:cNvGraphicFramePr>
            <a:graphicFrameLocks noGrp="1"/>
          </p:cNvGraphicFramePr>
          <p:nvPr>
            <p:ph idx="1"/>
            <p:extLst>
              <p:ext uri="{D42A27DB-BD31-4B8C-83A1-F6EECF244321}">
                <p14:modId xmlns:p14="http://schemas.microsoft.com/office/powerpoint/2010/main" val="116242230"/>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person walking towards a bright star&#10;&#10;AI-generated content may be incorrect.">
            <a:extLst>
              <a:ext uri="{FF2B5EF4-FFF2-40B4-BE49-F238E27FC236}">
                <a16:creationId xmlns:a16="http://schemas.microsoft.com/office/drawing/2014/main" id="{F9F90544-6800-093A-2D47-8965AD6BDB36}"/>
              </a:ext>
            </a:extLst>
          </p:cNvPr>
          <p:cNvPicPr>
            <a:picLocks noChangeAspect="1"/>
          </p:cNvPicPr>
          <p:nvPr/>
        </p:nvPicPr>
        <p:blipFill>
          <a:blip r:embed="rId2">
            <a:alphaModFix amt="60000"/>
          </a:blip>
          <a:srcRect t="14728" b="10273"/>
          <a:stretch/>
        </p:blipFill>
        <p:spPr>
          <a:xfrm>
            <a:off x="20" y="10"/>
            <a:ext cx="9143980" cy="6857990"/>
          </a:xfrm>
          <a:prstGeom prst="rect">
            <a:avLst/>
          </a:prstGeom>
        </p:spPr>
      </p:pic>
      <p:sp>
        <p:nvSpPr>
          <p:cNvPr id="2" name="Title 1"/>
          <p:cNvSpPr>
            <a:spLocks noGrp="1"/>
          </p:cNvSpPr>
          <p:nvPr>
            <p:ph type="title"/>
          </p:nvPr>
        </p:nvSpPr>
        <p:spPr>
          <a:xfrm>
            <a:off x="387006" y="728907"/>
            <a:ext cx="8332451" cy="1252294"/>
          </a:xfrm>
        </p:spPr>
        <p:txBody>
          <a:bodyPr>
            <a:noAutofit/>
          </a:bodyPr>
          <a:lstStyle/>
          <a:p>
            <a:r>
              <a:rPr lang="en-US" sz="4800" dirty="0">
                <a:solidFill>
                  <a:srgbClr val="FFFFFF"/>
                </a:solidFill>
              </a:rPr>
              <a:t>11. I am living by faith and not by sight.</a:t>
            </a:r>
          </a:p>
        </p:txBody>
      </p:sp>
      <p:graphicFrame>
        <p:nvGraphicFramePr>
          <p:cNvPr id="5" name="Content Placeholder 2">
            <a:extLst>
              <a:ext uri="{FF2B5EF4-FFF2-40B4-BE49-F238E27FC236}">
                <a16:creationId xmlns:a16="http://schemas.microsoft.com/office/drawing/2014/main" id="{B1AA0874-4B3B-7077-F075-8AEA7A32B761}"/>
              </a:ext>
            </a:extLst>
          </p:cNvPr>
          <p:cNvGraphicFramePr>
            <a:graphicFrameLocks noGrp="1"/>
          </p:cNvGraphicFramePr>
          <p:nvPr>
            <p:ph idx="1"/>
            <p:extLst>
              <p:ext uri="{D42A27DB-BD31-4B8C-83A1-F6EECF244321}">
                <p14:modId xmlns:p14="http://schemas.microsoft.com/office/powerpoint/2010/main" val="1499630434"/>
              </p:ext>
            </p:extLst>
          </p:nvPr>
        </p:nvGraphicFramePr>
        <p:xfrm>
          <a:off x="387006" y="3265714"/>
          <a:ext cx="8212708" cy="3059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514" y="325369"/>
            <a:ext cx="3614997" cy="1956841"/>
          </a:xfrm>
        </p:spPr>
        <p:txBody>
          <a:bodyPr anchor="b">
            <a:normAutofit/>
          </a:bodyPr>
          <a:lstStyle/>
          <a:p>
            <a:pPr>
              <a:lnSpc>
                <a:spcPct val="90000"/>
              </a:lnSpc>
            </a:pPr>
            <a:r>
              <a:rPr lang="en-US" sz="3300" dirty="0"/>
              <a:t>12. I am rescued from the dominion of darkness.</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1DD736-7A7A-8B1F-932E-7B950B8561DC}"/>
              </a:ext>
            </a:extLst>
          </p:cNvPr>
          <p:cNvPicPr>
            <a:picLocks noChangeAspect="1"/>
          </p:cNvPicPr>
          <p:nvPr/>
        </p:nvPicPr>
        <p:blipFill>
          <a:blip r:embed="rId2"/>
          <a:srcRect l="15099" r="9674"/>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5" name="Content Placeholder 2">
            <a:extLst>
              <a:ext uri="{FF2B5EF4-FFF2-40B4-BE49-F238E27FC236}">
                <a16:creationId xmlns:a16="http://schemas.microsoft.com/office/drawing/2014/main" id="{7ECE6206-D4B1-6ED6-D263-907CEB6D08BE}"/>
              </a:ext>
            </a:extLst>
          </p:cNvPr>
          <p:cNvGraphicFramePr>
            <a:graphicFrameLocks noGrp="1"/>
          </p:cNvGraphicFramePr>
          <p:nvPr>
            <p:ph idx="1"/>
            <p:extLst>
              <p:ext uri="{D42A27DB-BD31-4B8C-83A1-F6EECF244321}">
                <p14:modId xmlns:p14="http://schemas.microsoft.com/office/powerpoint/2010/main" val="1883979484"/>
              </p:ext>
            </p:extLst>
          </p:nvPr>
        </p:nvGraphicFramePr>
        <p:xfrm>
          <a:off x="217714" y="2872899"/>
          <a:ext cx="3445037" cy="3807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3600"/>
              <a:t>13. I am justified, made right with God.</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2400" dirty="0"/>
              <a:t>Since we have now been justified by His blood, how much more shall we be saved from God’s wrath through Him!</a:t>
            </a:r>
          </a:p>
          <a:p>
            <a:endParaRPr lang="en-US" sz="2400" dirty="0"/>
          </a:p>
          <a:p>
            <a:r>
              <a:rPr lang="en-US" sz="2400" dirty="0"/>
              <a:t>Romans 5:9 (NIV)</a:t>
            </a:r>
          </a:p>
        </p:txBody>
      </p:sp>
      <p:pic>
        <p:nvPicPr>
          <p:cNvPr id="4" name="Picture 3">
            <a:extLst>
              <a:ext uri="{FF2B5EF4-FFF2-40B4-BE49-F238E27FC236}">
                <a16:creationId xmlns:a16="http://schemas.microsoft.com/office/drawing/2014/main" id="{ACC3C1A1-6121-841C-60A7-1D657CC7DA91}"/>
              </a:ext>
            </a:extLst>
          </p:cNvPr>
          <p:cNvPicPr>
            <a:picLocks noChangeAspect="1"/>
          </p:cNvPicPr>
          <p:nvPr/>
        </p:nvPicPr>
        <p:blipFill>
          <a:blip r:embed="rId2"/>
          <a:srcRect l="12216" r="1255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3600"/>
              <a:t>14. I am an heir of God and a co-heir with Christ.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0630" y="2872899"/>
            <a:ext cx="3532122" cy="3320668"/>
          </a:xfrm>
        </p:spPr>
        <p:txBody>
          <a:bodyPr>
            <a:noAutofit/>
          </a:bodyPr>
          <a:lstStyle/>
          <a:p>
            <a:r>
              <a:rPr lang="en-US" sz="2400" dirty="0"/>
              <a:t>And since we are His children, we are His heirs. In fact, together with Christ we are heirs of God’s glory. But if we are to share His glory, we must also share His suffering.</a:t>
            </a:r>
          </a:p>
          <a:p>
            <a:endParaRPr lang="en-US" sz="2400" dirty="0"/>
          </a:p>
          <a:p>
            <a:r>
              <a:rPr lang="en-US" sz="2400" dirty="0"/>
              <a:t>Romans 8:17 (NLT)</a:t>
            </a:r>
          </a:p>
        </p:txBody>
      </p:sp>
      <p:pic>
        <p:nvPicPr>
          <p:cNvPr id="5" name="Picture 4" descr="People sitting on a grass field and enjoying the sun">
            <a:extLst>
              <a:ext uri="{FF2B5EF4-FFF2-40B4-BE49-F238E27FC236}">
                <a16:creationId xmlns:a16="http://schemas.microsoft.com/office/drawing/2014/main" id="{05B8ED7D-A68D-1DEF-B237-64594BB74EC8}"/>
              </a:ext>
            </a:extLst>
          </p:cNvPr>
          <p:cNvPicPr>
            <a:picLocks noChangeAspect="1"/>
          </p:cNvPicPr>
          <p:nvPr/>
        </p:nvPicPr>
        <p:blipFill>
          <a:blip r:embed="rId2"/>
          <a:srcRect l="34913" r="14872"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a:solidFill>
                  <a:srgbClr val="FFFFFF"/>
                </a:solidFill>
              </a:rPr>
              <a:t>15. I am blessed with every spiritual blessing.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All praise to God, the Father of our Lord Jesus Christ, who has blessed us with every spiritual blessing in the heavenly realms because we are united with Christ.</a:t>
            </a:r>
          </a:p>
          <a:p>
            <a:endParaRPr/>
          </a:p>
          <a:p>
            <a:r>
              <a:t>Ephesians 1:3 (NLT)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503716" cy="1994008"/>
          </a:xfrm>
        </p:spPr>
        <p:txBody>
          <a:bodyPr anchor="b">
            <a:noAutofit/>
          </a:bodyPr>
          <a:lstStyle/>
          <a:p>
            <a:pPr>
              <a:lnSpc>
                <a:spcPct val="90000"/>
              </a:lnSpc>
            </a:pPr>
            <a:r>
              <a:rPr lang="en-US" sz="3200" dirty="0"/>
              <a:t>16. I am an overcomer by the blood of the Lamb and the word of my testimony.</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lnSpcReduction="10000"/>
          </a:bodyPr>
          <a:lstStyle/>
          <a:p>
            <a:pPr marL="0" indent="0">
              <a:buNone/>
            </a:pPr>
            <a:r>
              <a:rPr lang="en-US" sz="2400" dirty="0"/>
              <a:t>And they have defeated him by the blood of the Lamb and by their testimony. And they did not love their lives so much that they were afraid to die.</a:t>
            </a:r>
          </a:p>
          <a:p>
            <a:pPr marL="0" indent="0">
              <a:buNone/>
            </a:pPr>
            <a:endParaRPr lang="en-US" sz="2400" dirty="0"/>
          </a:p>
          <a:p>
            <a:pPr marL="0" indent="0">
              <a:buNone/>
            </a:pPr>
            <a:r>
              <a:rPr lang="en-US" sz="2400" dirty="0"/>
              <a:t>Revelation 12:11 (NLT</a:t>
            </a:r>
            <a:r>
              <a:rPr lang="en-US" sz="1900" dirty="0"/>
              <a:t>)</a:t>
            </a:r>
          </a:p>
        </p:txBody>
      </p:sp>
      <p:pic>
        <p:nvPicPr>
          <p:cNvPr id="5" name="Picture 4">
            <a:extLst>
              <a:ext uri="{FF2B5EF4-FFF2-40B4-BE49-F238E27FC236}">
                <a16:creationId xmlns:a16="http://schemas.microsoft.com/office/drawing/2014/main" id="{DBE52A5B-1360-1C26-6B9F-ACCD464A8830}"/>
              </a:ext>
            </a:extLst>
          </p:cNvPr>
          <p:cNvPicPr>
            <a:picLocks noChangeAspect="1"/>
          </p:cNvPicPr>
          <p:nvPr/>
        </p:nvPicPr>
        <p:blipFill>
          <a:blip r:embed="rId2"/>
          <a:srcRect l="7184" r="17589"/>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4300" dirty="0"/>
              <a:t>17. I am the light of the world.</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2400" dirty="0"/>
              <a:t>'You are the light of the world—like a city on a hilltop that cannot be hidden.'</a:t>
            </a:r>
          </a:p>
          <a:p>
            <a:endParaRPr lang="en-US" sz="2400" dirty="0"/>
          </a:p>
          <a:p>
            <a:r>
              <a:rPr lang="en-US" sz="2400" dirty="0"/>
              <a:t>Matthew 5:14 (NLT)</a:t>
            </a:r>
          </a:p>
        </p:txBody>
      </p:sp>
      <p:pic>
        <p:nvPicPr>
          <p:cNvPr id="4" name="Picture 3">
            <a:extLst>
              <a:ext uri="{FF2B5EF4-FFF2-40B4-BE49-F238E27FC236}">
                <a16:creationId xmlns:a16="http://schemas.microsoft.com/office/drawing/2014/main" id="{3775BAE7-4DE7-73BD-7396-2A754FA616BE}"/>
              </a:ext>
            </a:extLst>
          </p:cNvPr>
          <p:cNvPicPr>
            <a:picLocks noChangeAspect="1"/>
          </p:cNvPicPr>
          <p:nvPr/>
        </p:nvPicPr>
        <p:blipFill>
          <a:blip r:embed="rId2"/>
          <a:srcRect l="12656" r="12116"/>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050" y="174171"/>
            <a:ext cx="4472088" cy="1998259"/>
          </a:xfrm>
        </p:spPr>
        <p:txBody>
          <a:bodyPr>
            <a:normAutofit/>
          </a:bodyPr>
          <a:lstStyle/>
          <a:p>
            <a:pPr>
              <a:lnSpc>
                <a:spcPct val="90000"/>
              </a:lnSpc>
            </a:pPr>
            <a:r>
              <a:rPr lang="en-US" sz="3100" dirty="0"/>
              <a:t>18. I am an imitator of God, as a beloved child, to walk in Jesus’ love.</a:t>
            </a:r>
          </a:p>
        </p:txBody>
      </p:sp>
      <p:sp>
        <p:nvSpPr>
          <p:cNvPr id="3" name="Content Placeholder 2"/>
          <p:cNvSpPr>
            <a:spLocks noGrp="1"/>
          </p:cNvSpPr>
          <p:nvPr>
            <p:ph idx="1"/>
          </p:nvPr>
        </p:nvSpPr>
        <p:spPr>
          <a:xfrm>
            <a:off x="628650" y="2333297"/>
            <a:ext cx="3464715" cy="3843666"/>
          </a:xfrm>
        </p:spPr>
        <p:txBody>
          <a:bodyPr>
            <a:normAutofit/>
          </a:bodyPr>
          <a:lstStyle/>
          <a:p>
            <a:r>
              <a:rPr lang="en-US" sz="2800" dirty="0"/>
              <a:t>Be imitators of God, therefore, as dearly loved children and live a life of love.</a:t>
            </a:r>
          </a:p>
          <a:p>
            <a:endParaRPr lang="en-US" sz="2800" dirty="0"/>
          </a:p>
          <a:p>
            <a:r>
              <a:rPr lang="en-US" sz="2800" dirty="0"/>
              <a:t>Ephesians 5:1, 2a (NLT)</a:t>
            </a:r>
          </a:p>
        </p:txBody>
      </p:sp>
      <p:pic>
        <p:nvPicPr>
          <p:cNvPr id="4" name="Picture 3">
            <a:extLst>
              <a:ext uri="{FF2B5EF4-FFF2-40B4-BE49-F238E27FC236}">
                <a16:creationId xmlns:a16="http://schemas.microsoft.com/office/drawing/2014/main" id="{82421C66-5BD9-7FBE-A228-22171D791B38}"/>
              </a:ext>
            </a:extLst>
          </p:cNvPr>
          <p:cNvPicPr>
            <a:picLocks noChangeAspect="1"/>
          </p:cNvPicPr>
          <p:nvPr/>
        </p:nvPicPr>
        <p:blipFill>
          <a:blip r:embed="rId3"/>
          <a:srcRect l="21709" r="13081" b="12381"/>
          <a:stretch/>
        </p:blipFill>
        <p:spPr>
          <a:xfrm>
            <a:off x="4039985" y="10"/>
            <a:ext cx="510401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19"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598259"/>
            <a:ext cx="8167081" cy="5680742"/>
          </a:xfrm>
          <a:prstGeom prst="rect">
            <a:avLst/>
          </a:prstGeom>
          <a:solidFill>
            <a:srgbClr val="FAF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37777B0-EDB4-8B39-0325-26C637F4411C}"/>
              </a:ext>
            </a:extLst>
          </p:cNvPr>
          <p:cNvPicPr>
            <a:picLocks noChangeAspect="1"/>
          </p:cNvPicPr>
          <p:nvPr/>
        </p:nvPicPr>
        <p:blipFill>
          <a:blip r:embed="rId2"/>
          <a:srcRect l="8714" r="556"/>
          <a:stretch/>
        </p:blipFill>
        <p:spPr>
          <a:xfrm>
            <a:off x="3560479" y="653615"/>
            <a:ext cx="5026459" cy="5540004"/>
          </a:xfrm>
          <a:prstGeom prst="rect">
            <a:avLst/>
          </a:prstGeom>
        </p:spPr>
      </p:pic>
      <p:grpSp>
        <p:nvGrpSpPr>
          <p:cNvPr id="24" name="Group 23">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25" name="Freeform: Shape 24">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89788" y="841249"/>
            <a:ext cx="2821282" cy="1155169"/>
          </a:xfrm>
        </p:spPr>
        <p:txBody>
          <a:bodyPr anchor="b">
            <a:normAutofit fontScale="90000"/>
          </a:bodyPr>
          <a:lstStyle/>
          <a:p>
            <a:pPr algn="l"/>
            <a:r>
              <a:rPr lang="en-US" sz="4200" dirty="0">
                <a:solidFill>
                  <a:schemeClr val="tx2"/>
                </a:solidFill>
              </a:rPr>
              <a:t>1. I am a child of God.</a:t>
            </a:r>
          </a:p>
        </p:txBody>
      </p:sp>
      <p:sp>
        <p:nvSpPr>
          <p:cNvPr id="3" name="Content Placeholder 2"/>
          <p:cNvSpPr>
            <a:spLocks noGrp="1"/>
          </p:cNvSpPr>
          <p:nvPr>
            <p:ph idx="1"/>
          </p:nvPr>
        </p:nvSpPr>
        <p:spPr>
          <a:xfrm>
            <a:off x="589788" y="2390522"/>
            <a:ext cx="2839783" cy="3821063"/>
          </a:xfrm>
        </p:spPr>
        <p:txBody>
          <a:bodyPr anchor="t">
            <a:normAutofit/>
          </a:bodyPr>
          <a:lstStyle/>
          <a:p>
            <a:pPr marL="0" indent="0">
              <a:buNone/>
            </a:pPr>
            <a:r>
              <a:rPr lang="en-US" sz="2800" dirty="0">
                <a:solidFill>
                  <a:schemeClr val="tx2"/>
                </a:solidFill>
              </a:rPr>
              <a:t>The Spirit Himself testifies with our spirit that we are God’s children.</a:t>
            </a:r>
          </a:p>
          <a:p>
            <a:pPr marL="0" indent="0">
              <a:buNone/>
            </a:pPr>
            <a:endParaRPr lang="en-US" sz="2800" dirty="0">
              <a:solidFill>
                <a:schemeClr val="tx2"/>
              </a:solidFill>
            </a:endParaRPr>
          </a:p>
          <a:p>
            <a:pPr marL="0" indent="0">
              <a:buNone/>
            </a:pPr>
            <a:r>
              <a:rPr lang="en-US" sz="2800" dirty="0">
                <a:solidFill>
                  <a:schemeClr val="tx2"/>
                </a:solidFill>
              </a:rPr>
              <a:t>Romans 8:16 (NIV)</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en-US" sz="4700"/>
              <a:t>19. I am healed by His wounds.</a:t>
            </a:r>
          </a:p>
        </p:txBody>
      </p:sp>
      <p:pic>
        <p:nvPicPr>
          <p:cNvPr id="6" name="Picture 5">
            <a:extLst>
              <a:ext uri="{FF2B5EF4-FFF2-40B4-BE49-F238E27FC236}">
                <a16:creationId xmlns:a16="http://schemas.microsoft.com/office/drawing/2014/main" id="{E340067E-0B15-ADE5-C93C-05E09C00D272}"/>
              </a:ext>
            </a:extLst>
          </p:cNvPr>
          <p:cNvPicPr>
            <a:picLocks noChangeAspect="1"/>
          </p:cNvPicPr>
          <p:nvPr/>
        </p:nvPicPr>
        <p:blipFill>
          <a:blip r:embed="rId2"/>
          <a:srcRect l="24924" r="24143"/>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en-US" sz="1900"/>
              <a:t>He personally carried our sins in His body on the cross so that we can be dead to sin and live for what is right. By His wounds you are healed.</a:t>
            </a:r>
          </a:p>
          <a:p>
            <a:endParaRPr lang="en-US" sz="1900"/>
          </a:p>
          <a:p>
            <a:r>
              <a:rPr lang="en-US" sz="1900"/>
              <a:t>1 Peter 2:24 (NLT)</a:t>
            </a:r>
          </a:p>
        </p:txBody>
      </p:sp>
      <p:sp>
        <p:nvSpPr>
          <p:cNvPr id="5" name="AutoShape 2" descr="A powerful and serene depiction of divine healing, showing Jesus Christ with radiant, golden light emanating from His wounds, symbolizing healing and restoration. The setting is ethereal, with soft, glowing clouds and a warm, celestial ambiance. Jesus' expression is one of love and compassion as He reaches out, light flowing from His hands towards a kneeling figure, symbolizing healing. The figure receiving the healing is bathed in the radiant glow, experiencing peace and renewal. The background consists of a majestic, heavenly landscape with a luminous cross in the sky, reinforcing the theme of redemption and healing. No text in the image.">
            <a:extLst>
              <a:ext uri="{FF2B5EF4-FFF2-40B4-BE49-F238E27FC236}">
                <a16:creationId xmlns:a16="http://schemas.microsoft.com/office/drawing/2014/main" id="{FEB44B9C-F267-4EE8-995F-B8D04913552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8601"/>
            <a:ext cx="5018314" cy="1943830"/>
          </a:xfrm>
        </p:spPr>
        <p:txBody>
          <a:bodyPr>
            <a:normAutofit/>
          </a:bodyPr>
          <a:lstStyle/>
          <a:p>
            <a:pPr>
              <a:lnSpc>
                <a:spcPct val="90000"/>
              </a:lnSpc>
            </a:pPr>
            <a:r>
              <a:rPr lang="en-US" sz="3100" dirty="0"/>
              <a:t>20. I am being transformed by the renewing of my mind.</a:t>
            </a:r>
          </a:p>
        </p:txBody>
      </p:sp>
      <p:sp>
        <p:nvSpPr>
          <p:cNvPr id="3" name="Content Placeholder 2"/>
          <p:cNvSpPr>
            <a:spLocks noGrp="1"/>
          </p:cNvSpPr>
          <p:nvPr>
            <p:ph idx="1"/>
          </p:nvPr>
        </p:nvSpPr>
        <p:spPr>
          <a:xfrm>
            <a:off x="174171" y="2090057"/>
            <a:ext cx="4713515" cy="4539342"/>
          </a:xfrm>
        </p:spPr>
        <p:txBody>
          <a:bodyPr>
            <a:noAutofit/>
          </a:bodyPr>
          <a:lstStyle/>
          <a:p>
            <a:r>
              <a:rPr lang="en-US" sz="2400" dirty="0"/>
              <a:t>Do not conform any longer to the pattern of this world but be transformed by the renewing of your mind. Then you will be able to test and approve what God’s will is--His good, pleasing and perfect will.</a:t>
            </a:r>
          </a:p>
          <a:p>
            <a:endParaRPr lang="en-US" sz="2400" dirty="0"/>
          </a:p>
          <a:p>
            <a:r>
              <a:rPr lang="en-US" sz="2400" dirty="0"/>
              <a:t>Romans 12:1-2 (NIV)</a:t>
            </a:r>
          </a:p>
        </p:txBody>
      </p:sp>
      <p:pic>
        <p:nvPicPr>
          <p:cNvPr id="4" name="Picture 3">
            <a:extLst>
              <a:ext uri="{FF2B5EF4-FFF2-40B4-BE49-F238E27FC236}">
                <a16:creationId xmlns:a16="http://schemas.microsoft.com/office/drawing/2014/main" id="{8E6EBE84-BA51-FFE8-667B-ACDE36AB7E1F}"/>
              </a:ext>
            </a:extLst>
          </p:cNvPr>
          <p:cNvPicPr>
            <a:picLocks noChangeAspect="1"/>
          </p:cNvPicPr>
          <p:nvPr/>
        </p:nvPicPr>
        <p:blipFill>
          <a:blip r:embed="rId3"/>
          <a:srcRect l="23447" t="21155" r="17236" b="-997"/>
          <a:stretch/>
        </p:blipFill>
        <p:spPr>
          <a:xfrm>
            <a:off x="4463143" y="0"/>
            <a:ext cx="4680857"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pPr>
              <a:lnSpc>
                <a:spcPct val="90000"/>
              </a:lnSpc>
            </a:pPr>
            <a:r>
              <a:rPr lang="en-US" sz="3600"/>
              <a:t>21. I am an heir to the blessings of Abraham.</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r>
              <a:rPr lang="en-US" sz="1900" dirty="0"/>
              <a:t>Through Christ Jesus, God has blessed the Gentiles with the same blessing He promised to Abraham, so that we who are believers might receive the promised Holy Spirit through faith.</a:t>
            </a:r>
          </a:p>
          <a:p>
            <a:endParaRPr lang="en-US" sz="1900" dirty="0"/>
          </a:p>
          <a:p>
            <a:r>
              <a:rPr lang="en-US" sz="1900" dirty="0"/>
              <a:t>Galatians 3:14 (NLT)</a:t>
            </a:r>
          </a:p>
        </p:txBody>
      </p:sp>
      <p:pic>
        <p:nvPicPr>
          <p:cNvPr id="4" name="Picture 3">
            <a:extLst>
              <a:ext uri="{FF2B5EF4-FFF2-40B4-BE49-F238E27FC236}">
                <a16:creationId xmlns:a16="http://schemas.microsoft.com/office/drawing/2014/main" id="{A7E44C1B-7425-0250-0D5A-FB184B6850EE}"/>
              </a:ext>
            </a:extLst>
          </p:cNvPr>
          <p:cNvPicPr>
            <a:picLocks noChangeAspect="1"/>
          </p:cNvPicPr>
          <p:nvPr/>
        </p:nvPicPr>
        <p:blipFill>
          <a:blip r:embed="rId2"/>
          <a:srcRect l="9646" t="10634" r="23198"/>
          <a:stretch/>
        </p:blipFill>
        <p:spPr>
          <a:xfrm>
            <a:off x="3988020" y="-130629"/>
            <a:ext cx="5153694" cy="707527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36" y="0"/>
            <a:ext cx="9141711" cy="6858000"/>
            <a:chOff x="-2848" y="0"/>
            <a:chExt cx="12188949" cy="6858000"/>
          </a:xfrm>
        </p:grpSpPr>
        <p:sp>
          <p:nvSpPr>
            <p:cNvPr id="26"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8459" y="598259"/>
            <a:ext cx="8167081" cy="5680742"/>
            <a:chOff x="651279" y="598259"/>
            <a:chExt cx="10889442" cy="5680742"/>
          </a:xfrm>
        </p:grpSpPr>
        <p:sp>
          <p:nvSpPr>
            <p:cNvPr id="30"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37257AA0-E3FD-5BD9-0775-1AF09E365B86}"/>
              </a:ext>
            </a:extLst>
          </p:cNvPr>
          <p:cNvPicPr>
            <a:picLocks noChangeAspect="1"/>
          </p:cNvPicPr>
          <p:nvPr/>
        </p:nvPicPr>
        <p:blipFill>
          <a:blip r:embed="rId3"/>
          <a:srcRect l="13416" r="26333" b="28279"/>
          <a:stretch/>
        </p:blipFill>
        <p:spPr>
          <a:xfrm>
            <a:off x="5269820" y="1556185"/>
            <a:ext cx="3124613" cy="3719451"/>
          </a:xfrm>
          <a:prstGeom prst="rect">
            <a:avLst/>
          </a:prstGeom>
        </p:spPr>
      </p:pic>
      <p:grpSp>
        <p:nvGrpSpPr>
          <p:cNvPr id="33" name="Group 32">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36" y="0"/>
            <a:ext cx="9141717" cy="6858000"/>
            <a:chOff x="0" y="0"/>
            <a:chExt cx="12188952" cy="6858000"/>
          </a:xfrm>
        </p:grpSpPr>
        <p:sp>
          <p:nvSpPr>
            <p:cNvPr id="34" name="Freeform: Shape 33">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1238" y="819016"/>
            <a:ext cx="4366152" cy="1967728"/>
          </a:xfrm>
        </p:spPr>
        <p:txBody>
          <a:bodyPr anchor="b">
            <a:normAutofit fontScale="90000"/>
          </a:bodyPr>
          <a:lstStyle/>
          <a:p>
            <a:pPr algn="l">
              <a:lnSpc>
                <a:spcPct val="90000"/>
              </a:lnSpc>
            </a:pPr>
            <a:r>
              <a:rPr lang="en-US" sz="3900" dirty="0">
                <a:solidFill>
                  <a:schemeClr val="bg1"/>
                </a:solidFill>
              </a:rPr>
              <a:t>22. I am able to do all things through Christ Who strengthens me.</a:t>
            </a:r>
          </a:p>
        </p:txBody>
      </p:sp>
      <p:sp>
        <p:nvSpPr>
          <p:cNvPr id="3" name="Content Placeholder 2"/>
          <p:cNvSpPr>
            <a:spLocks noGrp="1"/>
          </p:cNvSpPr>
          <p:nvPr>
            <p:ph idx="1"/>
          </p:nvPr>
        </p:nvSpPr>
        <p:spPr>
          <a:xfrm>
            <a:off x="761238" y="3442089"/>
            <a:ext cx="4366152" cy="2596896"/>
          </a:xfrm>
        </p:spPr>
        <p:txBody>
          <a:bodyPr anchor="t">
            <a:normAutofit/>
          </a:bodyPr>
          <a:lstStyle/>
          <a:p>
            <a:r>
              <a:rPr lang="en-US" sz="2400" dirty="0">
                <a:solidFill>
                  <a:schemeClr val="bg1"/>
                </a:solidFill>
              </a:rPr>
              <a:t>For I can do everything through Christ, who gives me strength.</a:t>
            </a:r>
          </a:p>
          <a:p>
            <a:endParaRPr lang="en-US" sz="2400" dirty="0">
              <a:solidFill>
                <a:schemeClr val="bg1"/>
              </a:solidFill>
            </a:endParaRPr>
          </a:p>
          <a:p>
            <a:r>
              <a:rPr lang="en-US" sz="2400" dirty="0">
                <a:solidFill>
                  <a:schemeClr val="bg1"/>
                </a:solidFill>
              </a:rPr>
              <a:t>Philippians 4:13 (NLT)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34"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598259"/>
            <a:ext cx="8167081" cy="5680742"/>
          </a:xfrm>
          <a:prstGeom prst="rect">
            <a:avLst/>
          </a:prstGeom>
          <a:solidFill>
            <a:srgbClr val="FAF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0895AEF-77EA-5FA4-D4EE-68CC5CD7FB24}"/>
              </a:ext>
            </a:extLst>
          </p:cNvPr>
          <p:cNvPicPr>
            <a:picLocks noChangeAspect="1"/>
          </p:cNvPicPr>
          <p:nvPr/>
        </p:nvPicPr>
        <p:blipFill>
          <a:blip r:embed="rId2"/>
          <a:srcRect l="23713" t="18462" r="21762" b="25931"/>
          <a:stretch/>
        </p:blipFill>
        <p:spPr>
          <a:xfrm>
            <a:off x="3730369" y="889375"/>
            <a:ext cx="4607015" cy="4698544"/>
          </a:xfrm>
          <a:prstGeom prst="rect">
            <a:avLst/>
          </a:prstGeom>
        </p:spPr>
      </p:pic>
      <p:grpSp>
        <p:nvGrpSpPr>
          <p:cNvPr id="39" name="Group 38">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40" name="Freeform: Shape 39">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89788" y="841249"/>
            <a:ext cx="2709991" cy="1629808"/>
          </a:xfrm>
        </p:spPr>
        <p:txBody>
          <a:bodyPr anchor="b">
            <a:normAutofit fontScale="90000"/>
          </a:bodyPr>
          <a:lstStyle/>
          <a:p>
            <a:pPr algn="l"/>
            <a:r>
              <a:rPr lang="en-US" sz="4200" dirty="0">
                <a:solidFill>
                  <a:schemeClr val="tx2"/>
                </a:solidFill>
              </a:rPr>
              <a:t>23. I am more than a conqueror.</a:t>
            </a:r>
          </a:p>
        </p:txBody>
      </p:sp>
      <p:sp>
        <p:nvSpPr>
          <p:cNvPr id="3" name="Content Placeholder 2"/>
          <p:cNvSpPr>
            <a:spLocks noGrp="1"/>
          </p:cNvSpPr>
          <p:nvPr>
            <p:ph idx="1"/>
          </p:nvPr>
        </p:nvSpPr>
        <p:spPr>
          <a:xfrm>
            <a:off x="458618" y="2620884"/>
            <a:ext cx="2952451" cy="3560460"/>
          </a:xfrm>
        </p:spPr>
        <p:txBody>
          <a:bodyPr anchor="t">
            <a:normAutofit/>
          </a:bodyPr>
          <a:lstStyle/>
          <a:p>
            <a:r>
              <a:rPr lang="en-US" sz="2400" dirty="0">
                <a:solidFill>
                  <a:schemeClr val="tx2"/>
                </a:solidFill>
              </a:rPr>
              <a:t>No, in all these things we are more than conquerors through Him who loved us.</a:t>
            </a:r>
          </a:p>
          <a:p>
            <a:endParaRPr lang="en-US" sz="2400" dirty="0">
              <a:solidFill>
                <a:schemeClr val="tx2"/>
              </a:solidFill>
            </a:endParaRPr>
          </a:p>
          <a:p>
            <a:r>
              <a:rPr lang="en-US" sz="2400" dirty="0">
                <a:solidFill>
                  <a:schemeClr val="tx2"/>
                </a:solidFill>
              </a:rPr>
              <a:t>Romans 8:37 (NIV)</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12"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598259"/>
            <a:ext cx="8167081" cy="5680742"/>
          </a:xfrm>
          <a:prstGeom prst="rect">
            <a:avLst/>
          </a:prstGeom>
          <a:solidFill>
            <a:srgbClr val="E4E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B671080-2863-9D34-3544-A5E855FB2F09}"/>
              </a:ext>
            </a:extLst>
          </p:cNvPr>
          <p:cNvPicPr>
            <a:picLocks noChangeAspect="1"/>
          </p:cNvPicPr>
          <p:nvPr/>
        </p:nvPicPr>
        <p:blipFill>
          <a:blip r:embed="rId2"/>
          <a:srcRect r="9270"/>
          <a:stretch/>
        </p:blipFill>
        <p:spPr>
          <a:xfrm>
            <a:off x="3560479" y="653615"/>
            <a:ext cx="5026459" cy="5540004"/>
          </a:xfrm>
          <a:prstGeom prst="rect">
            <a:avLst/>
          </a:prstGeom>
        </p:spPr>
      </p:pic>
      <p:grpSp>
        <p:nvGrpSpPr>
          <p:cNvPr id="17" name="Group 16">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18" name="Freeform: Shape 17">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97157" y="841249"/>
            <a:ext cx="3069299" cy="1984721"/>
          </a:xfrm>
        </p:spPr>
        <p:txBody>
          <a:bodyPr anchor="b">
            <a:normAutofit/>
          </a:bodyPr>
          <a:lstStyle/>
          <a:p>
            <a:pPr algn="l">
              <a:lnSpc>
                <a:spcPct val="90000"/>
              </a:lnSpc>
            </a:pPr>
            <a:r>
              <a:rPr lang="en-US" sz="4200" dirty="0">
                <a:solidFill>
                  <a:schemeClr val="tx2"/>
                </a:solidFill>
              </a:rPr>
              <a:t>24. </a:t>
            </a:r>
            <a:r>
              <a:rPr lang="en-US" sz="3100" dirty="0">
                <a:solidFill>
                  <a:schemeClr val="tx2"/>
                </a:solidFill>
              </a:rPr>
              <a:t>I am blameless and free from accusation.</a:t>
            </a:r>
          </a:p>
        </p:txBody>
      </p:sp>
      <p:sp>
        <p:nvSpPr>
          <p:cNvPr id="3" name="Content Placeholder 2"/>
          <p:cNvSpPr>
            <a:spLocks noGrp="1"/>
          </p:cNvSpPr>
          <p:nvPr>
            <p:ph idx="1"/>
          </p:nvPr>
        </p:nvSpPr>
        <p:spPr>
          <a:xfrm>
            <a:off x="697157" y="3043638"/>
            <a:ext cx="2713912" cy="3137706"/>
          </a:xfrm>
        </p:spPr>
        <p:txBody>
          <a:bodyPr anchor="t">
            <a:noAutofit/>
          </a:bodyPr>
          <a:lstStyle/>
          <a:p>
            <a:pPr marL="0" indent="0">
              <a:lnSpc>
                <a:spcPct val="90000"/>
              </a:lnSpc>
              <a:buNone/>
            </a:pPr>
            <a:r>
              <a:rPr lang="en-US" sz="1800" dirty="0">
                <a:solidFill>
                  <a:schemeClr val="tx2"/>
                </a:solidFill>
              </a:rPr>
              <a:t>Yet now He has reconciled you to Himself through the death of Christ in His physical body. As a result, He has brought you into His own presence, and you are holy and blameless as you stand before Him without a single fault.</a:t>
            </a:r>
          </a:p>
          <a:p>
            <a:pPr marL="0" indent="0">
              <a:lnSpc>
                <a:spcPct val="90000"/>
              </a:lnSpc>
              <a:buNone/>
            </a:pPr>
            <a:endParaRPr lang="en-US" sz="1800" dirty="0">
              <a:solidFill>
                <a:schemeClr val="tx2"/>
              </a:solidFill>
            </a:endParaRPr>
          </a:p>
          <a:p>
            <a:pPr marL="0" indent="0">
              <a:lnSpc>
                <a:spcPct val="90000"/>
              </a:lnSpc>
              <a:buNone/>
            </a:pPr>
            <a:r>
              <a:rPr lang="en-US" sz="1800" dirty="0">
                <a:solidFill>
                  <a:schemeClr val="tx2"/>
                </a:solidFill>
              </a:rPr>
              <a:t>Colossians 1:22 (NLT)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12"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598259"/>
            <a:ext cx="8167081" cy="5680742"/>
          </a:xfrm>
          <a:prstGeom prst="rect">
            <a:avLst/>
          </a:prstGeom>
          <a:solidFill>
            <a:srgbClr val="FEF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D47BC31-54C4-D9E9-8BB4-1816AC47E3A6}"/>
              </a:ext>
            </a:extLst>
          </p:cNvPr>
          <p:cNvPicPr>
            <a:picLocks noChangeAspect="1"/>
          </p:cNvPicPr>
          <p:nvPr/>
        </p:nvPicPr>
        <p:blipFill>
          <a:blip r:embed="rId2"/>
          <a:srcRect l="15975" r="16431" b="31433"/>
          <a:stretch/>
        </p:blipFill>
        <p:spPr>
          <a:xfrm>
            <a:off x="3753529" y="980141"/>
            <a:ext cx="4689024" cy="4756585"/>
          </a:xfrm>
          <a:prstGeom prst="rect">
            <a:avLst/>
          </a:prstGeom>
        </p:spPr>
      </p:pic>
      <p:grpSp>
        <p:nvGrpSpPr>
          <p:cNvPr id="17" name="Group 16">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18" name="Freeform: Shape 17">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89788" y="841249"/>
            <a:ext cx="2821282" cy="1335894"/>
          </a:xfrm>
        </p:spPr>
        <p:txBody>
          <a:bodyPr anchor="b">
            <a:noAutofit/>
          </a:bodyPr>
          <a:lstStyle/>
          <a:p>
            <a:pPr algn="l"/>
            <a:r>
              <a:rPr lang="en-US" sz="3200" dirty="0">
                <a:solidFill>
                  <a:schemeClr val="tx2"/>
                </a:solidFill>
              </a:rPr>
              <a:t>25. I have been made complete in Christ.</a:t>
            </a:r>
          </a:p>
        </p:txBody>
      </p:sp>
      <p:sp>
        <p:nvSpPr>
          <p:cNvPr id="3" name="Content Placeholder 2"/>
          <p:cNvSpPr>
            <a:spLocks noGrp="1"/>
          </p:cNvSpPr>
          <p:nvPr>
            <p:ph idx="1"/>
          </p:nvPr>
        </p:nvSpPr>
        <p:spPr>
          <a:xfrm>
            <a:off x="557062" y="2620884"/>
            <a:ext cx="2854007" cy="3560460"/>
          </a:xfrm>
        </p:spPr>
        <p:txBody>
          <a:bodyPr anchor="t">
            <a:normAutofit/>
          </a:bodyPr>
          <a:lstStyle/>
          <a:p>
            <a:pPr marL="0" indent="0">
              <a:buNone/>
            </a:pPr>
            <a:r>
              <a:rPr lang="en-US" sz="2400" dirty="0">
                <a:solidFill>
                  <a:schemeClr val="tx2"/>
                </a:solidFill>
              </a:rPr>
              <a:t>So you also are complete through your union with Christ, who is the head over every ruler and authority.</a:t>
            </a:r>
          </a:p>
          <a:p>
            <a:pPr marL="0" indent="0">
              <a:buNone/>
            </a:pPr>
            <a:endParaRPr lang="en-US" sz="2400" dirty="0">
              <a:solidFill>
                <a:schemeClr val="tx2"/>
              </a:solidFill>
            </a:endParaRPr>
          </a:p>
          <a:p>
            <a:pPr marL="0" indent="0">
              <a:buNone/>
            </a:pPr>
            <a:r>
              <a:rPr lang="en-US" sz="2400" dirty="0">
                <a:solidFill>
                  <a:schemeClr val="tx2"/>
                </a:solidFill>
              </a:rPr>
              <a:t>Colossians 2:10 (NLT)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46"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598259"/>
            <a:ext cx="8167081" cy="5680742"/>
          </a:xfrm>
          <a:prstGeom prst="rect">
            <a:avLst/>
          </a:prstGeom>
          <a:solidFill>
            <a:srgbClr val="F4E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93EA271-B649-226C-D1C8-7AB4BD88B447}"/>
              </a:ext>
            </a:extLst>
          </p:cNvPr>
          <p:cNvPicPr>
            <a:picLocks noChangeAspect="1"/>
          </p:cNvPicPr>
          <p:nvPr/>
        </p:nvPicPr>
        <p:blipFill>
          <a:blip r:embed="rId2"/>
          <a:srcRect l="1840" r="7430"/>
          <a:stretch/>
        </p:blipFill>
        <p:spPr>
          <a:xfrm>
            <a:off x="3560479" y="653615"/>
            <a:ext cx="5026459" cy="5540004"/>
          </a:xfrm>
          <a:prstGeom prst="rect">
            <a:avLst/>
          </a:prstGeom>
        </p:spPr>
      </p:pic>
      <p:grpSp>
        <p:nvGrpSpPr>
          <p:cNvPr id="51" name="Group 50">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52" name="Freeform: Shape 51">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89788" y="841249"/>
            <a:ext cx="2821282" cy="1901951"/>
          </a:xfrm>
        </p:spPr>
        <p:txBody>
          <a:bodyPr anchor="b">
            <a:normAutofit fontScale="90000"/>
          </a:bodyPr>
          <a:lstStyle/>
          <a:p>
            <a:pPr algn="l">
              <a:lnSpc>
                <a:spcPct val="90000"/>
              </a:lnSpc>
            </a:pPr>
            <a:r>
              <a:rPr lang="en-US" sz="4200" dirty="0">
                <a:solidFill>
                  <a:schemeClr val="tx2"/>
                </a:solidFill>
              </a:rPr>
              <a:t>2. I am saved by grace through faith.</a:t>
            </a:r>
          </a:p>
        </p:txBody>
      </p:sp>
      <p:graphicFrame>
        <p:nvGraphicFramePr>
          <p:cNvPr id="5" name="Content Placeholder 2">
            <a:extLst>
              <a:ext uri="{FF2B5EF4-FFF2-40B4-BE49-F238E27FC236}">
                <a16:creationId xmlns:a16="http://schemas.microsoft.com/office/drawing/2014/main" id="{23B71B65-FB82-148A-A604-1C6116EC7397}"/>
              </a:ext>
            </a:extLst>
          </p:cNvPr>
          <p:cNvGraphicFramePr>
            <a:graphicFrameLocks noGrp="1"/>
          </p:cNvGraphicFramePr>
          <p:nvPr>
            <p:ph idx="1"/>
            <p:extLst>
              <p:ext uri="{D42A27DB-BD31-4B8C-83A1-F6EECF244321}">
                <p14:modId xmlns:p14="http://schemas.microsoft.com/office/powerpoint/2010/main" val="3325984949"/>
              </p:ext>
            </p:extLst>
          </p:nvPr>
        </p:nvGraphicFramePr>
        <p:xfrm>
          <a:off x="589787" y="3080657"/>
          <a:ext cx="2821282" cy="3100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640823"/>
            <a:ext cx="2563994" cy="3310691"/>
          </a:xfrm>
        </p:spPr>
        <p:txBody>
          <a:bodyPr anchor="ctr">
            <a:normAutofit fontScale="90000"/>
          </a:bodyPr>
          <a:lstStyle/>
          <a:p>
            <a:r>
              <a:rPr lang="en-US" sz="4300" dirty="0"/>
              <a:t>3. I am redeemed from the hand of the adversary.</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ED4864A-15A8-3513-5BF0-EC0FE44409C6}"/>
              </a:ext>
            </a:extLst>
          </p:cNvPr>
          <p:cNvGraphicFramePr>
            <a:graphicFrameLocks noGrp="1"/>
          </p:cNvGraphicFramePr>
          <p:nvPr>
            <p:ph idx="1"/>
            <p:extLst>
              <p:ext uri="{D42A27DB-BD31-4B8C-83A1-F6EECF244321}">
                <p14:modId xmlns:p14="http://schemas.microsoft.com/office/powerpoint/2010/main" val="4138075809"/>
              </p:ext>
            </p:extLst>
          </p:nvPr>
        </p:nvGraphicFramePr>
        <p:xfrm>
          <a:off x="3858125" y="640822"/>
          <a:ext cx="4809623" cy="3898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erson reaching out to the sky&#10;&#10;AI-generated content may be incorrect.">
            <a:extLst>
              <a:ext uri="{FF2B5EF4-FFF2-40B4-BE49-F238E27FC236}">
                <a16:creationId xmlns:a16="http://schemas.microsoft.com/office/drawing/2014/main" id="{B5580C64-F06E-14AF-58A7-BDE8A08EED93}"/>
              </a:ext>
            </a:extLst>
          </p:cNvPr>
          <p:cNvPicPr>
            <a:picLocks noChangeAspect="1"/>
          </p:cNvPicPr>
          <p:nvPr/>
        </p:nvPicPr>
        <p:blipFill>
          <a:blip r:embed="rId7"/>
          <a:stretch>
            <a:fillRect/>
          </a:stretch>
        </p:blipFill>
        <p:spPr>
          <a:xfrm>
            <a:off x="4386942" y="3205842"/>
            <a:ext cx="3513254" cy="35132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3658" y="108857"/>
            <a:ext cx="4153480" cy="2063573"/>
          </a:xfrm>
        </p:spPr>
        <p:txBody>
          <a:bodyPr>
            <a:normAutofit/>
          </a:bodyPr>
          <a:lstStyle/>
          <a:p>
            <a:r>
              <a:rPr lang="en-US" dirty="0"/>
              <a:t>4. I am an heir of eternal life.</a:t>
            </a:r>
          </a:p>
        </p:txBody>
      </p:sp>
      <p:sp>
        <p:nvSpPr>
          <p:cNvPr id="3" name="Content Placeholder 2"/>
          <p:cNvSpPr>
            <a:spLocks noGrp="1"/>
          </p:cNvSpPr>
          <p:nvPr>
            <p:ph idx="1"/>
          </p:nvPr>
        </p:nvSpPr>
        <p:spPr>
          <a:xfrm>
            <a:off x="413657" y="2333297"/>
            <a:ext cx="4058433" cy="4415846"/>
          </a:xfrm>
        </p:spPr>
        <p:txBody>
          <a:bodyPr>
            <a:normAutofit/>
          </a:bodyPr>
          <a:lstStyle/>
          <a:p>
            <a:pPr marL="0" indent="0">
              <a:buNone/>
            </a:pPr>
            <a:r>
              <a:rPr lang="en-US" sz="2400" dirty="0"/>
              <a:t>And this is what God has testified: He has given us eternal life, and this life is in His Son. Whoever has the Son has life; whoever does not have God’s Son does not have life.</a:t>
            </a:r>
          </a:p>
          <a:p>
            <a:pPr marL="0" indent="0">
              <a:buNone/>
            </a:pPr>
            <a:endParaRPr lang="en-US" sz="2400" dirty="0"/>
          </a:p>
          <a:p>
            <a:pPr marL="0" indent="0">
              <a:buNone/>
            </a:pPr>
            <a:r>
              <a:rPr lang="en-US" sz="2400" dirty="0"/>
              <a:t>1 John 5:11-12 (NLT)</a:t>
            </a:r>
          </a:p>
        </p:txBody>
      </p:sp>
      <p:pic>
        <p:nvPicPr>
          <p:cNvPr id="6" name="Picture 5">
            <a:extLst>
              <a:ext uri="{FF2B5EF4-FFF2-40B4-BE49-F238E27FC236}">
                <a16:creationId xmlns:a16="http://schemas.microsoft.com/office/drawing/2014/main" id="{B74F3030-A57A-9E78-5383-E7DE8135467A}"/>
              </a:ext>
            </a:extLst>
          </p:cNvPr>
          <p:cNvPicPr>
            <a:picLocks noChangeAspect="1"/>
          </p:cNvPicPr>
          <p:nvPr/>
        </p:nvPicPr>
        <p:blipFill>
          <a:blip r:embed="rId2"/>
          <a:srcRect l="17084" r="17706"/>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57" y="3752849"/>
            <a:ext cx="2720068" cy="2452687"/>
          </a:xfrm>
        </p:spPr>
        <p:txBody>
          <a:bodyPr anchor="ctr">
            <a:normAutofit/>
          </a:bodyPr>
          <a:lstStyle/>
          <a:p>
            <a:r>
              <a:rPr lang="en-US" sz="3100" dirty="0"/>
              <a:t>5. I am forgiven.</a:t>
            </a:r>
          </a:p>
        </p:txBody>
      </p:sp>
      <p:pic>
        <p:nvPicPr>
          <p:cNvPr id="6" name="Picture 5">
            <a:extLst>
              <a:ext uri="{FF2B5EF4-FFF2-40B4-BE49-F238E27FC236}">
                <a16:creationId xmlns:a16="http://schemas.microsoft.com/office/drawing/2014/main" id="{E1891EF0-AAAF-BDE3-CAF2-2CAEF61BC0DE}"/>
              </a:ext>
            </a:extLst>
          </p:cNvPr>
          <p:cNvPicPr>
            <a:picLocks noChangeAspect="1"/>
          </p:cNvPicPr>
          <p:nvPr/>
        </p:nvPicPr>
        <p:blipFill>
          <a:blip r:embed="rId2"/>
          <a:srcRect t="48516" b="1090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r>
              <a:rPr lang="en-US" sz="2400" dirty="0"/>
              <a:t>He is so rich in kindness and grace that He purchased our freedom with the blood of His Son and forgave our sins.</a:t>
            </a:r>
          </a:p>
          <a:p>
            <a:endParaRPr lang="en-US" sz="2400" dirty="0"/>
          </a:p>
          <a:p>
            <a:r>
              <a:rPr lang="en-US" sz="2400" dirty="0"/>
              <a:t>Ephesians 1:7 (NLT)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5369"/>
            <a:ext cx="3276451" cy="1956841"/>
          </a:xfrm>
        </p:spPr>
        <p:txBody>
          <a:bodyPr anchor="b">
            <a:normAutofit/>
          </a:bodyPr>
          <a:lstStyle/>
          <a:p>
            <a:r>
              <a:rPr lang="en-US" sz="4700"/>
              <a:t>6. I am led by the Spirit.</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0060" y="2872899"/>
            <a:ext cx="3182691" cy="3320668"/>
          </a:xfrm>
        </p:spPr>
        <p:txBody>
          <a:bodyPr>
            <a:normAutofit/>
          </a:bodyPr>
          <a:lstStyle/>
          <a:p>
            <a:pPr marL="0" indent="0">
              <a:buNone/>
            </a:pPr>
            <a:r>
              <a:rPr lang="en-US" sz="1900"/>
              <a:t>For you did not receive a spirit that makes you a slave again to fear, but you received the Spirit of sonship. And by Him we cry, 'Abba, Father.' The Spirit Himself testifies with our spirit that we are God’s children.</a:t>
            </a:r>
          </a:p>
          <a:p>
            <a:pPr marL="0" indent="0">
              <a:buNone/>
            </a:pPr>
            <a:endParaRPr lang="en-US" sz="1900"/>
          </a:p>
          <a:p>
            <a:pPr marL="0" indent="0">
              <a:buNone/>
            </a:pPr>
            <a:r>
              <a:rPr lang="en-US" sz="1900"/>
              <a:t>Romans 8:15-16 (NIV)</a:t>
            </a:r>
          </a:p>
        </p:txBody>
      </p:sp>
      <p:pic>
        <p:nvPicPr>
          <p:cNvPr id="5" name="Picture 4">
            <a:extLst>
              <a:ext uri="{FF2B5EF4-FFF2-40B4-BE49-F238E27FC236}">
                <a16:creationId xmlns:a16="http://schemas.microsoft.com/office/drawing/2014/main" id="{A9BC1E94-3F67-888F-7E4A-89641EA0F734}"/>
              </a:ext>
            </a:extLst>
          </p:cNvPr>
          <p:cNvPicPr>
            <a:picLocks noChangeAspect="1"/>
          </p:cNvPicPr>
          <p:nvPr/>
        </p:nvPicPr>
        <p:blipFill>
          <a:blip r:embed="rId2"/>
          <a:srcRect l="14220" r="1055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26"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598259"/>
            <a:ext cx="8167081" cy="5680742"/>
          </a:xfrm>
          <a:prstGeom prst="rect">
            <a:avLst/>
          </a:prstGeom>
          <a:solidFill>
            <a:srgbClr val="F7F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04BB1AD-8303-7EA3-8C0D-2B2299E4594A}"/>
              </a:ext>
            </a:extLst>
          </p:cNvPr>
          <p:cNvPicPr>
            <a:picLocks noChangeAspect="1"/>
          </p:cNvPicPr>
          <p:nvPr/>
        </p:nvPicPr>
        <p:blipFill>
          <a:blip r:embed="rId3"/>
          <a:srcRect l="23567" r="19807" b="20822"/>
          <a:stretch/>
        </p:blipFill>
        <p:spPr>
          <a:xfrm>
            <a:off x="4492589" y="856807"/>
            <a:ext cx="3679043" cy="5144386"/>
          </a:xfrm>
          <a:prstGeom prst="rect">
            <a:avLst/>
          </a:prstGeom>
        </p:spPr>
      </p:pic>
      <p:grpSp>
        <p:nvGrpSpPr>
          <p:cNvPr id="31" name="Group 30">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6858000"/>
            <a:chOff x="0" y="0"/>
            <a:chExt cx="12188952" cy="6858000"/>
          </a:xfrm>
        </p:grpSpPr>
        <p:sp>
          <p:nvSpPr>
            <p:cNvPr id="32" name="Freeform: Shape 31">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928629" y="1341824"/>
            <a:ext cx="3057928" cy="1266831"/>
          </a:xfrm>
        </p:spPr>
        <p:txBody>
          <a:bodyPr anchor="b">
            <a:normAutofit fontScale="90000"/>
          </a:bodyPr>
          <a:lstStyle/>
          <a:p>
            <a:pPr algn="l">
              <a:lnSpc>
                <a:spcPct val="90000"/>
              </a:lnSpc>
            </a:pPr>
            <a:r>
              <a:rPr lang="en-US" sz="4200" dirty="0">
                <a:solidFill>
                  <a:schemeClr val="tx2"/>
                </a:solidFill>
              </a:rPr>
              <a:t>7. </a:t>
            </a:r>
            <a:r>
              <a:rPr lang="en-US" sz="4000" dirty="0">
                <a:solidFill>
                  <a:schemeClr val="tx2"/>
                </a:solidFill>
              </a:rPr>
              <a:t>I am a new creature, a new creation.</a:t>
            </a:r>
          </a:p>
        </p:txBody>
      </p:sp>
      <p:sp>
        <p:nvSpPr>
          <p:cNvPr id="3" name="Content Placeholder 2"/>
          <p:cNvSpPr>
            <a:spLocks noGrp="1"/>
          </p:cNvSpPr>
          <p:nvPr>
            <p:ph idx="1"/>
          </p:nvPr>
        </p:nvSpPr>
        <p:spPr>
          <a:xfrm>
            <a:off x="751114" y="3043638"/>
            <a:ext cx="3145972" cy="3137706"/>
          </a:xfrm>
        </p:spPr>
        <p:txBody>
          <a:bodyPr anchor="t">
            <a:noAutofit/>
          </a:bodyPr>
          <a:lstStyle/>
          <a:p>
            <a:pPr marL="0" indent="0">
              <a:buNone/>
            </a:pPr>
            <a:r>
              <a:rPr lang="en-US" sz="2400" dirty="0">
                <a:solidFill>
                  <a:schemeClr val="tx2"/>
                </a:solidFill>
              </a:rPr>
              <a:t>Therefore, if anyone is in Christ, he is a new creation; the old has gone, the new has come!</a:t>
            </a:r>
          </a:p>
          <a:p>
            <a:pPr marL="0" indent="0">
              <a:buNone/>
            </a:pPr>
            <a:endParaRPr lang="en-US" sz="2400" dirty="0">
              <a:solidFill>
                <a:schemeClr val="tx2"/>
              </a:solidFill>
            </a:endParaRPr>
          </a:p>
          <a:p>
            <a:pPr marL="0" indent="0">
              <a:buNone/>
            </a:pPr>
            <a:r>
              <a:rPr lang="en-US" sz="2400" dirty="0">
                <a:solidFill>
                  <a:schemeClr val="tx2"/>
                </a:solidFill>
              </a:rPr>
              <a:t>1 Corinthians 5:17 (NIV)</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6536E295-EF5B-4BE9-A4CB-D5C581AAA9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26" name="Color">
              <a:extLst>
                <a:ext uri="{FF2B5EF4-FFF2-40B4-BE49-F238E27FC236}">
                  <a16:creationId xmlns:a16="http://schemas.microsoft.com/office/drawing/2014/main" id="{9EDFE04B-BA3D-4E70-8E8D-3130980E00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9B9AA2D3-5BB5-441E-AE46-54B87F251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44F567CA-ED67-D7D2-6D36-89FB5503624F}"/>
              </a:ext>
            </a:extLst>
          </p:cNvPr>
          <p:cNvPicPr>
            <a:picLocks noChangeAspect="1"/>
          </p:cNvPicPr>
          <p:nvPr/>
        </p:nvPicPr>
        <p:blipFill>
          <a:blip r:embed="rId2"/>
          <a:srcRect l="34670" r="23015"/>
          <a:stretch/>
        </p:blipFill>
        <p:spPr>
          <a:xfrm>
            <a:off x="4663619" y="773774"/>
            <a:ext cx="3986776" cy="5299686"/>
          </a:xfrm>
          <a:prstGeom prst="rect">
            <a:avLst/>
          </a:prstGeom>
        </p:spPr>
      </p:pic>
      <p:grpSp>
        <p:nvGrpSpPr>
          <p:cNvPr id="29" name="Group 2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30" name="Freeform: Shape 2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408788" y="653143"/>
            <a:ext cx="3986776" cy="1966857"/>
          </a:xfrm>
        </p:spPr>
        <p:txBody>
          <a:bodyPr anchor="b">
            <a:normAutofit fontScale="90000"/>
          </a:bodyPr>
          <a:lstStyle/>
          <a:p>
            <a:pPr algn="l"/>
            <a:r>
              <a:rPr lang="en-US" sz="4200" dirty="0">
                <a:solidFill>
                  <a:schemeClr val="bg1"/>
                </a:solidFill>
              </a:rPr>
              <a:t>8. I am redeemed from the curse of the law.</a:t>
            </a:r>
          </a:p>
        </p:txBody>
      </p:sp>
      <p:sp>
        <p:nvSpPr>
          <p:cNvPr id="3" name="Content Placeholder 2"/>
          <p:cNvSpPr>
            <a:spLocks noGrp="1"/>
          </p:cNvSpPr>
          <p:nvPr>
            <p:ph idx="1"/>
          </p:nvPr>
        </p:nvSpPr>
        <p:spPr>
          <a:xfrm>
            <a:off x="492530" y="3429000"/>
            <a:ext cx="3742167" cy="2477835"/>
          </a:xfrm>
        </p:spPr>
        <p:txBody>
          <a:bodyPr anchor="t">
            <a:noAutofit/>
          </a:bodyPr>
          <a:lstStyle/>
          <a:p>
            <a:pPr marL="0" indent="0">
              <a:buNone/>
            </a:pPr>
            <a:r>
              <a:rPr lang="en-US" sz="2400" dirty="0">
                <a:solidFill>
                  <a:schemeClr val="bg1"/>
                </a:solidFill>
              </a:rPr>
              <a:t>Christ redeemed us from the curse of the law by becoming a curse for us, for it is written: 'Cursed is everyone who is hung on a tree.'</a:t>
            </a:r>
          </a:p>
          <a:p>
            <a:pPr marL="0" indent="0">
              <a:buNone/>
            </a:pPr>
            <a:endParaRPr lang="en-US" sz="2400" dirty="0">
              <a:solidFill>
                <a:schemeClr val="bg1"/>
              </a:solidFill>
            </a:endParaRPr>
          </a:p>
          <a:p>
            <a:pPr marL="0" indent="0">
              <a:buNone/>
            </a:pPr>
            <a:r>
              <a:rPr lang="en-US" sz="2400" dirty="0">
                <a:solidFill>
                  <a:schemeClr val="bg1"/>
                </a:solidFill>
              </a:rPr>
              <a:t>Galatians 3:13 </a:t>
            </a:r>
            <a:r>
              <a:rPr lang="en-US" sz="2800" dirty="0">
                <a:solidFill>
                  <a:schemeClr val="bg1"/>
                </a:solidFill>
              </a:rPr>
              <a:t>(NIV)</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9013D78418214889D4506A43A4C784" ma:contentTypeVersion="4" ma:contentTypeDescription="Create a new document." ma:contentTypeScope="" ma:versionID="ab301ce4a33e09ae1a12fdc8e59c44be">
  <xsd:schema xmlns:xsd="http://www.w3.org/2001/XMLSchema" xmlns:xs="http://www.w3.org/2001/XMLSchema" xmlns:p="http://schemas.microsoft.com/office/2006/metadata/properties" xmlns:ns3="c687b336-1ad8-4896-acf5-a9c27c932a28" targetNamespace="http://schemas.microsoft.com/office/2006/metadata/properties" ma:root="true" ma:fieldsID="3eaaadaacdbb2011ec8765c1c7c8ce0f" ns3:_="">
    <xsd:import namespace="c687b336-1ad8-4896-acf5-a9c27c932a2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87b336-1ad8-4896-acf5-a9c27c932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AA7AA3-35BA-4442-B9C7-B360C5035257}">
  <ds:schemaRefs>
    <ds:schemaRef ds:uri="http://schemas.microsoft.com/sharepoint/v3/contenttype/forms"/>
  </ds:schemaRefs>
</ds:datastoreItem>
</file>

<file path=customXml/itemProps2.xml><?xml version="1.0" encoding="utf-8"?>
<ds:datastoreItem xmlns:ds="http://schemas.openxmlformats.org/officeDocument/2006/customXml" ds:itemID="{683071EA-89A4-4274-A45E-1FF1F522E8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87b336-1ad8-4896-acf5-a9c27c932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7E488E-4338-4B17-9D6A-6A2833CCABD6}">
  <ds:schemaRefs>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c687b336-1ad8-4896-acf5-a9c27c932a2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1448</TotalTime>
  <Words>1159</Words>
  <Application>Microsoft Office PowerPoint</Application>
  <PresentationFormat>On-screen Show (4:3)</PresentationFormat>
  <Paragraphs>105</Paragraphs>
  <Slides>26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Aptos</vt:lpstr>
      <vt:lpstr>Arial</vt:lpstr>
      <vt:lpstr>Calibri</vt:lpstr>
      <vt:lpstr>Office Theme</vt:lpstr>
      <vt:lpstr>25 Biblical 'I AM' Declarations for 2025</vt:lpstr>
      <vt:lpstr>1. I am a child of God.</vt:lpstr>
      <vt:lpstr>2. I am saved by grace through faith.</vt:lpstr>
      <vt:lpstr>3. I am redeemed from the hand of the adversary.</vt:lpstr>
      <vt:lpstr>4. I am an heir of eternal life.</vt:lpstr>
      <vt:lpstr>5. I am forgiven.</vt:lpstr>
      <vt:lpstr>6. I am led by the Spirit.</vt:lpstr>
      <vt:lpstr>7. I am a new creature, a new creation.</vt:lpstr>
      <vt:lpstr>8. I am redeemed from the curse of the law.</vt:lpstr>
      <vt:lpstr>9. I am carried through life by God Himself.</vt:lpstr>
      <vt:lpstr>10. I am strong in the LORD and His mighty power.</vt:lpstr>
      <vt:lpstr>11. I am living by faith and not by sight.</vt:lpstr>
      <vt:lpstr>12. I am rescued from the dominion of darkness.</vt:lpstr>
      <vt:lpstr>13. I am justified, made right with God.</vt:lpstr>
      <vt:lpstr>14. I am an heir of God and a co-heir with Christ.</vt:lpstr>
      <vt:lpstr>15. I am blessed with every spiritual blessing.</vt:lpstr>
      <vt:lpstr>16. I am an overcomer by the blood of the Lamb and the word of my testimony.</vt:lpstr>
      <vt:lpstr>17. I am the light of the world.</vt:lpstr>
      <vt:lpstr>18. I am an imitator of God, as a beloved child, to walk in Jesus’ love.</vt:lpstr>
      <vt:lpstr>19. I am healed by His wounds.</vt:lpstr>
      <vt:lpstr>20. I am being transformed by the renewing of my mind.</vt:lpstr>
      <vt:lpstr>21. I am an heir to the blessings of Abraham.</vt:lpstr>
      <vt:lpstr>22. I am able to do all things through Christ Who strengthens me.</vt:lpstr>
      <vt:lpstr>23. I am more than a conqueror.</vt:lpstr>
      <vt:lpstr>24. I am blameless and free from accusation.</vt:lpstr>
      <vt:lpstr>25. I have been made complete in Christ.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Dr. Jeff</dc:creator>
  <cp:keywords/>
  <dc:description>generated using python-pptx</dc:description>
  <cp:lastModifiedBy>Jeffrey Hansen, Ph.D.</cp:lastModifiedBy>
  <cp:revision>6</cp:revision>
  <dcterms:created xsi:type="dcterms:W3CDTF">2013-01-27T09:14:16Z</dcterms:created>
  <dcterms:modified xsi:type="dcterms:W3CDTF">2025-02-04T14:55:27Z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0x0101006F9013D78418214889D4506A43A4C784</vt:lpwstr>
  </property>
</Properties>
</file>